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 id="2147483672" r:id="rId6"/>
    <p:sldMasterId id="2147483684" r:id="rId7"/>
    <p:sldMasterId id="2147483756" r:id="rId8"/>
    <p:sldMasterId id="2147483744" r:id="rId9"/>
    <p:sldMasterId id="2147483732" r:id="rId10"/>
    <p:sldMasterId id="2147483768" r:id="rId11"/>
    <p:sldMasterId id="2147483720" r:id="rId12"/>
    <p:sldMasterId id="2147483708" r:id="rId13"/>
    <p:sldMasterId id="2147483696" r:id="rId14"/>
  </p:sldMasterIdLst>
  <p:sldIdLst>
    <p:sldId id="256" r:id="rId15"/>
    <p:sldId id="266" r:id="rId16"/>
    <p:sldId id="280" r:id="rId17"/>
    <p:sldId id="264" r:id="rId18"/>
    <p:sldId id="270" r:id="rId19"/>
    <p:sldId id="278" r:id="rId20"/>
    <p:sldId id="279" r:id="rId21"/>
    <p:sldId id="273" r:id="rId22"/>
    <p:sldId id="272"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C683314-67D7-5752-C623-4A54B4B1FCA4}" name="Abi Hunt" initials="AH" userId="SpwLjX39snCd85oT/o/3xAVwFhgMoRKAYkOX4MJasFk=" providerId="None"/>
  <p188:author id="{0A01CA65-6338-41F4-C2B4-A39ACEAF875C}" name="Stephanie Soto" initials="SS" userId="wiFTzmqpkah+4clAjpXzvWSm86sMOkTalJ4BS9SaMtY="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BB7"/>
    <a:srgbClr val="B2D2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7B52917-01E2-4D3F-98D4-6DBA6FC3BD7B}" v="5" dt="2024-07-19T17:53:04.9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18" autoAdjust="0"/>
    <p:restoredTop sz="94660"/>
  </p:normalViewPr>
  <p:slideViewPr>
    <p:cSldViewPr snapToGrid="0">
      <p:cViewPr varScale="1">
        <p:scale>
          <a:sx n="119" d="100"/>
          <a:sy n="119" d="100"/>
        </p:scale>
        <p:origin x="96" y="21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Master" Target="slideMasters/slideMaster10.xml"/><Relationship Id="rId18" Type="http://schemas.openxmlformats.org/officeDocument/2006/relationships/slide" Target="slides/slide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7.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 Target="slides/slide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2.xml"/><Relationship Id="rId20" Type="http://schemas.openxmlformats.org/officeDocument/2006/relationships/slide" Target="slides/slide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xml"/><Relationship Id="rId23" Type="http://schemas.openxmlformats.org/officeDocument/2006/relationships/slide" Target="slides/slide9.xml"/><Relationship Id="rId28" Type="http://schemas.microsoft.com/office/2016/11/relationships/changesInfo" Target="changesInfos/changesInfo1.xml"/><Relationship Id="rId10" Type="http://schemas.openxmlformats.org/officeDocument/2006/relationships/slideMaster" Target="slideMasters/slideMaster7.xml"/><Relationship Id="rId19"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8.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bi Hunt" userId="SpwLjX39snCd85oT/o/3xAVwFhgMoRKAYkOX4MJasFk=" providerId="None" clId="Web-{1510AD23-1A61-431D-B790-42880AEA96B1}"/>
    <pc:docChg chg="addSld delSld modSld">
      <pc:chgData name="Abi Hunt" userId="SpwLjX39snCd85oT/o/3xAVwFhgMoRKAYkOX4MJasFk=" providerId="None" clId="Web-{1510AD23-1A61-431D-B790-42880AEA96B1}" dt="2024-07-15T20:50:12.272" v="860" actId="20577"/>
      <pc:docMkLst>
        <pc:docMk/>
      </pc:docMkLst>
      <pc:sldChg chg="modSp">
        <pc:chgData name="Abi Hunt" userId="SpwLjX39snCd85oT/o/3xAVwFhgMoRKAYkOX4MJasFk=" providerId="None" clId="Web-{1510AD23-1A61-431D-B790-42880AEA96B1}" dt="2024-07-15T20:50:12.272" v="860" actId="20577"/>
        <pc:sldMkLst>
          <pc:docMk/>
          <pc:sldMk cId="3537125017" sldId="256"/>
        </pc:sldMkLst>
        <pc:spChg chg="mod">
          <ac:chgData name="Abi Hunt" userId="SpwLjX39snCd85oT/o/3xAVwFhgMoRKAYkOX4MJasFk=" providerId="None" clId="Web-{1510AD23-1A61-431D-B790-42880AEA96B1}" dt="2024-07-15T19:48:37.473" v="7" actId="20577"/>
          <ac:spMkLst>
            <pc:docMk/>
            <pc:sldMk cId="3537125017" sldId="256"/>
            <ac:spMk id="5" creationId="{00000000-0000-0000-0000-000000000000}"/>
          </ac:spMkLst>
        </pc:spChg>
        <pc:spChg chg="mod">
          <ac:chgData name="Abi Hunt" userId="SpwLjX39snCd85oT/o/3xAVwFhgMoRKAYkOX4MJasFk=" providerId="None" clId="Web-{1510AD23-1A61-431D-B790-42880AEA96B1}" dt="2024-07-15T20:50:12.272" v="860" actId="20577"/>
          <ac:spMkLst>
            <pc:docMk/>
            <pc:sldMk cId="3537125017" sldId="256"/>
            <ac:spMk id="7" creationId="{154560C9-6884-E613-55B3-0E9B09A2ECCB}"/>
          </ac:spMkLst>
        </pc:spChg>
      </pc:sldChg>
      <pc:sldChg chg="addSp delSp modSp">
        <pc:chgData name="Abi Hunt" userId="SpwLjX39snCd85oT/o/3xAVwFhgMoRKAYkOX4MJasFk=" providerId="None" clId="Web-{1510AD23-1A61-431D-B790-42880AEA96B1}" dt="2024-07-15T20:21:20.829" v="498" actId="20577"/>
        <pc:sldMkLst>
          <pc:docMk/>
          <pc:sldMk cId="1246448836" sldId="264"/>
        </pc:sldMkLst>
        <pc:spChg chg="add del">
          <ac:chgData name="Abi Hunt" userId="SpwLjX39snCd85oT/o/3xAVwFhgMoRKAYkOX4MJasFk=" providerId="None" clId="Web-{1510AD23-1A61-431D-B790-42880AEA96B1}" dt="2024-07-15T20:15:42.069" v="393"/>
          <ac:spMkLst>
            <pc:docMk/>
            <pc:sldMk cId="1246448836" sldId="264"/>
            <ac:spMk id="4" creationId="{C5DA2549-80D2-D01F-96F2-4564886D9C28}"/>
          </ac:spMkLst>
        </pc:spChg>
        <pc:spChg chg="add mod">
          <ac:chgData name="Abi Hunt" userId="SpwLjX39snCd85oT/o/3xAVwFhgMoRKAYkOX4MJasFk=" providerId="None" clId="Web-{1510AD23-1A61-431D-B790-42880AEA96B1}" dt="2024-07-15T20:21:20.829" v="498" actId="20577"/>
          <ac:spMkLst>
            <pc:docMk/>
            <pc:sldMk cId="1246448836" sldId="264"/>
            <ac:spMk id="5" creationId="{2731DD7F-6811-F654-2D92-F041198227EF}"/>
          </ac:spMkLst>
        </pc:spChg>
        <pc:spChg chg="add del mod">
          <ac:chgData name="Abi Hunt" userId="SpwLjX39snCd85oT/o/3xAVwFhgMoRKAYkOX4MJasFk=" providerId="None" clId="Web-{1510AD23-1A61-431D-B790-42880AEA96B1}" dt="2024-07-15T20:16:55.587" v="399"/>
          <ac:spMkLst>
            <pc:docMk/>
            <pc:sldMk cId="1246448836" sldId="264"/>
            <ac:spMk id="10" creationId="{00000000-0000-0000-0000-000000000000}"/>
          </ac:spMkLst>
        </pc:spChg>
        <pc:picChg chg="add del mod">
          <ac:chgData name="Abi Hunt" userId="SpwLjX39snCd85oT/o/3xAVwFhgMoRKAYkOX4MJasFk=" providerId="None" clId="Web-{1510AD23-1A61-431D-B790-42880AEA96B1}" dt="2024-07-15T20:14:45.442" v="357"/>
          <ac:picMkLst>
            <pc:docMk/>
            <pc:sldMk cId="1246448836" sldId="264"/>
            <ac:picMk id="2" creationId="{E72CDA1D-B1D4-B6B4-B034-042E9E9A9F3C}"/>
          </ac:picMkLst>
        </pc:picChg>
        <pc:picChg chg="add del mod modCrop">
          <ac:chgData name="Abi Hunt" userId="SpwLjX39snCd85oT/o/3xAVwFhgMoRKAYkOX4MJasFk=" providerId="None" clId="Web-{1510AD23-1A61-431D-B790-42880AEA96B1}" dt="2024-07-15T20:14:57.817" v="363"/>
          <ac:picMkLst>
            <pc:docMk/>
            <pc:sldMk cId="1246448836" sldId="264"/>
            <ac:picMk id="3" creationId="{6EAC4C69-96E9-38BD-7D04-461B36052790}"/>
          </ac:picMkLst>
        </pc:picChg>
        <pc:picChg chg="del">
          <ac:chgData name="Abi Hunt" userId="SpwLjX39snCd85oT/o/3xAVwFhgMoRKAYkOX4MJasFk=" providerId="None" clId="Web-{1510AD23-1A61-431D-B790-42880AEA96B1}" dt="2024-07-15T19:51:04.212" v="63"/>
          <ac:picMkLst>
            <pc:docMk/>
            <pc:sldMk cId="1246448836" sldId="264"/>
            <ac:picMk id="4" creationId="{92FFF295-FAE1-0AF8-EDAE-139215465FC9}"/>
          </ac:picMkLst>
        </pc:picChg>
        <pc:picChg chg="add del mod ord">
          <ac:chgData name="Abi Hunt" userId="SpwLjX39snCd85oT/o/3xAVwFhgMoRKAYkOX4MJasFk=" providerId="None" clId="Web-{1510AD23-1A61-431D-B790-42880AEA96B1}" dt="2024-07-15T20:19:07.997" v="466"/>
          <ac:picMkLst>
            <pc:docMk/>
            <pc:sldMk cId="1246448836" sldId="264"/>
            <ac:picMk id="6" creationId="{750A81B7-E0CF-483B-B366-35BD312FD3E8}"/>
          </ac:picMkLst>
        </pc:picChg>
        <pc:picChg chg="add mod">
          <ac:chgData name="Abi Hunt" userId="SpwLjX39snCd85oT/o/3xAVwFhgMoRKAYkOX4MJasFk=" providerId="None" clId="Web-{1510AD23-1A61-431D-B790-42880AEA96B1}" dt="2024-07-15T20:19:42.420" v="475" actId="1076"/>
          <ac:picMkLst>
            <pc:docMk/>
            <pc:sldMk cId="1246448836" sldId="264"/>
            <ac:picMk id="7" creationId="{5B2BC503-82E8-2A98-6525-BC05FC5FDF28}"/>
          </ac:picMkLst>
        </pc:picChg>
        <pc:picChg chg="add del mod">
          <ac:chgData name="Abi Hunt" userId="SpwLjX39snCd85oT/o/3xAVwFhgMoRKAYkOX4MJasFk=" providerId="None" clId="Web-{1510AD23-1A61-431D-B790-42880AEA96B1}" dt="2024-07-15T20:20:29.062" v="492"/>
          <ac:picMkLst>
            <pc:docMk/>
            <pc:sldMk cId="1246448836" sldId="264"/>
            <ac:picMk id="8" creationId="{14EAEB5C-31CA-B4CE-7D56-3B501CCA3CAB}"/>
          </ac:picMkLst>
        </pc:picChg>
      </pc:sldChg>
      <pc:sldChg chg="addSp delSp modSp delCm">
        <pc:chgData name="Abi Hunt" userId="SpwLjX39snCd85oT/o/3xAVwFhgMoRKAYkOX4MJasFk=" providerId="None" clId="Web-{1510AD23-1A61-431D-B790-42880AEA96B1}" dt="2024-07-15T20:07:32.648" v="247" actId="1076"/>
        <pc:sldMkLst>
          <pc:docMk/>
          <pc:sldMk cId="3369150852" sldId="266"/>
        </pc:sldMkLst>
        <pc:spChg chg="del mod">
          <ac:chgData name="Abi Hunt" userId="SpwLjX39snCd85oT/o/3xAVwFhgMoRKAYkOX4MJasFk=" providerId="None" clId="Web-{1510AD23-1A61-431D-B790-42880AEA96B1}" dt="2024-07-15T19:49:23.943" v="26"/>
          <ac:spMkLst>
            <pc:docMk/>
            <pc:sldMk cId="3369150852" sldId="266"/>
            <ac:spMk id="5" creationId="{A86CAF67-4CBD-7BD2-A05E-0F72075FC055}"/>
          </ac:spMkLst>
        </pc:spChg>
        <pc:spChg chg="del mod">
          <ac:chgData name="Abi Hunt" userId="SpwLjX39snCd85oT/o/3xAVwFhgMoRKAYkOX4MJasFk=" providerId="None" clId="Web-{1510AD23-1A61-431D-B790-42880AEA96B1}" dt="2024-07-15T19:49:07.661" v="18"/>
          <ac:spMkLst>
            <pc:docMk/>
            <pc:sldMk cId="3369150852" sldId="266"/>
            <ac:spMk id="6" creationId="{DFA0A139-D739-C7ED-ECE8-16643C1A98BF}"/>
          </ac:spMkLst>
        </pc:spChg>
        <pc:spChg chg="del">
          <ac:chgData name="Abi Hunt" userId="SpwLjX39snCd85oT/o/3xAVwFhgMoRKAYkOX4MJasFk=" providerId="None" clId="Web-{1510AD23-1A61-431D-B790-42880AEA96B1}" dt="2024-07-15T19:49:08.786" v="19"/>
          <ac:spMkLst>
            <pc:docMk/>
            <pc:sldMk cId="3369150852" sldId="266"/>
            <ac:spMk id="7" creationId="{2EEAEEC9-B86C-51CC-755F-28CF8619053B}"/>
          </ac:spMkLst>
        </pc:spChg>
        <pc:spChg chg="mod">
          <ac:chgData name="Abi Hunt" userId="SpwLjX39snCd85oT/o/3xAVwFhgMoRKAYkOX4MJasFk=" providerId="None" clId="Web-{1510AD23-1A61-431D-B790-42880AEA96B1}" dt="2024-07-15T20:00:10.275" v="137" actId="1076"/>
          <ac:spMkLst>
            <pc:docMk/>
            <pc:sldMk cId="3369150852" sldId="266"/>
            <ac:spMk id="8" creationId="{00000000-0000-0000-0000-000000000000}"/>
          </ac:spMkLst>
        </pc:spChg>
        <pc:spChg chg="add mod">
          <ac:chgData name="Abi Hunt" userId="SpwLjX39snCd85oT/o/3xAVwFhgMoRKAYkOX4MJasFk=" providerId="None" clId="Web-{1510AD23-1A61-431D-B790-42880AEA96B1}" dt="2024-07-15T20:02:07.747" v="195" actId="20577"/>
          <ac:spMkLst>
            <pc:docMk/>
            <pc:sldMk cId="3369150852" sldId="266"/>
            <ac:spMk id="9" creationId="{E578A1D3-3C93-1CAE-E533-075A4D20B12F}"/>
          </ac:spMkLst>
        </pc:spChg>
        <pc:spChg chg="del">
          <ac:chgData name="Abi Hunt" userId="SpwLjX39snCd85oT/o/3xAVwFhgMoRKAYkOX4MJasFk=" providerId="None" clId="Web-{1510AD23-1A61-431D-B790-42880AEA96B1}" dt="2024-07-15T19:49:04.708" v="15"/>
          <ac:spMkLst>
            <pc:docMk/>
            <pc:sldMk cId="3369150852" sldId="266"/>
            <ac:spMk id="11" creationId="{64761A64-6C15-E990-5843-30685C2C4F4C}"/>
          </ac:spMkLst>
        </pc:spChg>
        <pc:spChg chg="del mod">
          <ac:chgData name="Abi Hunt" userId="SpwLjX39snCd85oT/o/3xAVwFhgMoRKAYkOX4MJasFk=" providerId="None" clId="Web-{1510AD23-1A61-431D-B790-42880AEA96B1}" dt="2024-07-15T19:49:18.943" v="23"/>
          <ac:spMkLst>
            <pc:docMk/>
            <pc:sldMk cId="3369150852" sldId="266"/>
            <ac:spMk id="12" creationId="{B60184A4-A789-1283-0C7E-3B815F5F3798}"/>
          </ac:spMkLst>
        </pc:spChg>
        <pc:spChg chg="del mod">
          <ac:chgData name="Abi Hunt" userId="SpwLjX39snCd85oT/o/3xAVwFhgMoRKAYkOX4MJasFk=" providerId="None" clId="Web-{1510AD23-1A61-431D-B790-42880AEA96B1}" dt="2024-07-15T19:49:21.912" v="25"/>
          <ac:spMkLst>
            <pc:docMk/>
            <pc:sldMk cId="3369150852" sldId="266"/>
            <ac:spMk id="14" creationId="{E73F9E4A-5F27-4581-4EE7-B98D729BCFF4}"/>
          </ac:spMkLst>
        </pc:spChg>
        <pc:picChg chg="del">
          <ac:chgData name="Abi Hunt" userId="SpwLjX39snCd85oT/o/3xAVwFhgMoRKAYkOX4MJasFk=" providerId="None" clId="Web-{1510AD23-1A61-431D-B790-42880AEA96B1}" dt="2024-07-15T19:48:55.208" v="10"/>
          <ac:picMkLst>
            <pc:docMk/>
            <pc:sldMk cId="3369150852" sldId="266"/>
            <ac:picMk id="2" creationId="{E13E07F7-0AA7-DD2E-FD90-C278B2679515}"/>
          </ac:picMkLst>
        </pc:picChg>
        <pc:picChg chg="del">
          <ac:chgData name="Abi Hunt" userId="SpwLjX39snCd85oT/o/3xAVwFhgMoRKAYkOX4MJasFk=" providerId="None" clId="Web-{1510AD23-1A61-431D-B790-42880AEA96B1}" dt="2024-07-15T19:48:53.473" v="8"/>
          <ac:picMkLst>
            <pc:docMk/>
            <pc:sldMk cId="3369150852" sldId="266"/>
            <ac:picMk id="3" creationId="{AA30238B-6A96-D3BE-4676-A7CE43E2F949}"/>
          </ac:picMkLst>
        </pc:picChg>
        <pc:picChg chg="del">
          <ac:chgData name="Abi Hunt" userId="SpwLjX39snCd85oT/o/3xAVwFhgMoRKAYkOX4MJasFk=" providerId="None" clId="Web-{1510AD23-1A61-431D-B790-42880AEA96B1}" dt="2024-07-15T19:49:06.568" v="17"/>
          <ac:picMkLst>
            <pc:docMk/>
            <pc:sldMk cId="3369150852" sldId="266"/>
            <ac:picMk id="4" creationId="{16B6103D-21E5-AA57-8E25-A3D69EC4C16F}"/>
          </ac:picMkLst>
        </pc:picChg>
        <pc:picChg chg="del mod">
          <ac:chgData name="Abi Hunt" userId="SpwLjX39snCd85oT/o/3xAVwFhgMoRKAYkOX4MJasFk=" providerId="None" clId="Web-{1510AD23-1A61-431D-B790-42880AEA96B1}" dt="2024-07-15T19:49:03.677" v="14"/>
          <ac:picMkLst>
            <pc:docMk/>
            <pc:sldMk cId="3369150852" sldId="266"/>
            <ac:picMk id="10" creationId="{564EDB41-7FF5-FAB0-FE64-36A95F43E59E}"/>
          </ac:picMkLst>
        </pc:picChg>
        <pc:picChg chg="del">
          <ac:chgData name="Abi Hunt" userId="SpwLjX39snCd85oT/o/3xAVwFhgMoRKAYkOX4MJasFk=" providerId="None" clId="Web-{1510AD23-1A61-431D-B790-42880AEA96B1}" dt="2024-07-15T19:48:54.255" v="9"/>
          <ac:picMkLst>
            <pc:docMk/>
            <pc:sldMk cId="3369150852" sldId="266"/>
            <ac:picMk id="13" creationId="{70A934DF-3771-DBD4-E96C-35CAD1671331}"/>
          </ac:picMkLst>
        </pc:picChg>
        <pc:picChg chg="add mod">
          <ac:chgData name="Abi Hunt" userId="SpwLjX39snCd85oT/o/3xAVwFhgMoRKAYkOX4MJasFk=" providerId="None" clId="Web-{1510AD23-1A61-431D-B790-42880AEA96B1}" dt="2024-07-15T20:07:30.632" v="246" actId="1076"/>
          <ac:picMkLst>
            <pc:docMk/>
            <pc:sldMk cId="3369150852" sldId="266"/>
            <ac:picMk id="15" creationId="{EB92F8BB-9CF7-3D83-BD77-5535FF35AF59}"/>
          </ac:picMkLst>
        </pc:picChg>
        <pc:picChg chg="add mod">
          <ac:chgData name="Abi Hunt" userId="SpwLjX39snCd85oT/o/3xAVwFhgMoRKAYkOX4MJasFk=" providerId="None" clId="Web-{1510AD23-1A61-431D-B790-42880AEA96B1}" dt="2024-07-15T20:06:35.021" v="235" actId="1076"/>
          <ac:picMkLst>
            <pc:docMk/>
            <pc:sldMk cId="3369150852" sldId="266"/>
            <ac:picMk id="16" creationId="{3CB4AD26-510C-A415-E40F-E5E2F4196A6F}"/>
          </ac:picMkLst>
        </pc:picChg>
        <pc:picChg chg="add mod modCrop">
          <ac:chgData name="Abi Hunt" userId="SpwLjX39snCd85oT/o/3xAVwFhgMoRKAYkOX4MJasFk=" providerId="None" clId="Web-{1510AD23-1A61-431D-B790-42880AEA96B1}" dt="2024-07-15T20:07:32.648" v="247" actId="1076"/>
          <ac:picMkLst>
            <pc:docMk/>
            <pc:sldMk cId="3369150852" sldId="266"/>
            <ac:picMk id="17" creationId="{6E95AC9D-59EE-3D62-D1DA-AF1AE3B3A268}"/>
          </ac:picMkLst>
        </pc:picChg>
        <pc:extLst>
          <p:ext xmlns:p="http://schemas.openxmlformats.org/presentationml/2006/main" uri="{D6D511B9-2390-475A-947B-AFAB55BFBCF1}">
            <pc226:cmChg xmlns:pc226="http://schemas.microsoft.com/office/powerpoint/2022/06/main/command" chg="del">
              <pc226:chgData name="Abi Hunt" userId="SpwLjX39snCd85oT/o/3xAVwFhgMoRKAYkOX4MJasFk=" providerId="None" clId="Web-{1510AD23-1A61-431D-B790-42880AEA96B1}" dt="2024-07-15T19:49:13.380" v="21"/>
              <pc2:cmMkLst xmlns:pc2="http://schemas.microsoft.com/office/powerpoint/2019/9/main/command">
                <pc:docMk/>
                <pc:sldMk cId="3369150852" sldId="266"/>
                <pc2:cmMk id="{836B00CD-6411-43E6-A600-CE5C1EE2E1EB}"/>
              </pc2:cmMkLst>
            </pc226:cmChg>
          </p:ext>
        </pc:extLst>
      </pc:sldChg>
      <pc:sldChg chg="modSp del">
        <pc:chgData name="Abi Hunt" userId="SpwLjX39snCd85oT/o/3xAVwFhgMoRKAYkOX4MJasFk=" providerId="None" clId="Web-{1510AD23-1A61-431D-B790-42880AEA96B1}" dt="2024-07-15T19:50:57.212" v="59"/>
        <pc:sldMkLst>
          <pc:docMk/>
          <pc:sldMk cId="4189836023" sldId="269"/>
        </pc:sldMkLst>
        <pc:spChg chg="mod">
          <ac:chgData name="Abi Hunt" userId="SpwLjX39snCd85oT/o/3xAVwFhgMoRKAYkOX4MJasFk=" providerId="None" clId="Web-{1510AD23-1A61-431D-B790-42880AEA96B1}" dt="2024-07-15T19:50:56.587" v="58" actId="20577"/>
          <ac:spMkLst>
            <pc:docMk/>
            <pc:sldMk cId="4189836023" sldId="269"/>
            <ac:spMk id="2" creationId="{8249481C-76BE-3AE7-B444-EFA215E77726}"/>
          </ac:spMkLst>
        </pc:spChg>
      </pc:sldChg>
      <pc:sldChg chg="addSp delSp modSp">
        <pc:chgData name="Abi Hunt" userId="SpwLjX39snCd85oT/o/3xAVwFhgMoRKAYkOX4MJasFk=" providerId="None" clId="Web-{1510AD23-1A61-431D-B790-42880AEA96B1}" dt="2024-07-15T20:28:40.420" v="639" actId="14100"/>
        <pc:sldMkLst>
          <pc:docMk/>
          <pc:sldMk cId="1975064152" sldId="270"/>
        </pc:sldMkLst>
        <pc:spChg chg="mod">
          <ac:chgData name="Abi Hunt" userId="SpwLjX39snCd85oT/o/3xAVwFhgMoRKAYkOX4MJasFk=" providerId="None" clId="Web-{1510AD23-1A61-431D-B790-42880AEA96B1}" dt="2024-07-15T20:28:35.702" v="638" actId="1076"/>
          <ac:spMkLst>
            <pc:docMk/>
            <pc:sldMk cId="1975064152" sldId="270"/>
            <ac:spMk id="2" creationId="{1D004395-CC49-05B1-4A26-330EEB900C42}"/>
          </ac:spMkLst>
        </pc:spChg>
        <pc:spChg chg="add mod">
          <ac:chgData name="Abi Hunt" userId="SpwLjX39snCd85oT/o/3xAVwFhgMoRKAYkOX4MJasFk=" providerId="None" clId="Web-{1510AD23-1A61-431D-B790-42880AEA96B1}" dt="2024-07-15T20:28:40.420" v="639" actId="14100"/>
          <ac:spMkLst>
            <pc:docMk/>
            <pc:sldMk cId="1975064152" sldId="270"/>
            <ac:spMk id="7" creationId="{C37DCC03-EDB1-7269-A43D-7E361C26A17B}"/>
          </ac:spMkLst>
        </pc:spChg>
        <pc:picChg chg="add del mod">
          <ac:chgData name="Abi Hunt" userId="SpwLjX39snCd85oT/o/3xAVwFhgMoRKAYkOX4MJasFk=" providerId="None" clId="Web-{1510AD23-1A61-431D-B790-42880AEA96B1}" dt="2024-07-15T20:25:20.196" v="549"/>
          <ac:picMkLst>
            <pc:docMk/>
            <pc:sldMk cId="1975064152" sldId="270"/>
            <ac:picMk id="3" creationId="{34F1D297-30A6-F1A3-787C-35BFAF5840FD}"/>
          </ac:picMkLst>
        </pc:picChg>
        <pc:picChg chg="add mod">
          <ac:chgData name="Abi Hunt" userId="SpwLjX39snCd85oT/o/3xAVwFhgMoRKAYkOX4MJasFk=" providerId="None" clId="Web-{1510AD23-1A61-431D-B790-42880AEA96B1}" dt="2024-07-15T20:28:16.279" v="631" actId="1076"/>
          <ac:picMkLst>
            <pc:docMk/>
            <pc:sldMk cId="1975064152" sldId="270"/>
            <ac:picMk id="4" creationId="{063041D6-FE84-B0C0-6B7D-05D254C6C9FF}"/>
          </ac:picMkLst>
        </pc:picChg>
        <pc:picChg chg="del">
          <ac:chgData name="Abi Hunt" userId="SpwLjX39snCd85oT/o/3xAVwFhgMoRKAYkOX4MJasFk=" providerId="None" clId="Web-{1510AD23-1A61-431D-B790-42880AEA96B1}" dt="2024-07-15T19:51:15.056" v="70"/>
          <ac:picMkLst>
            <pc:docMk/>
            <pc:sldMk cId="1975064152" sldId="270"/>
            <ac:picMk id="4" creationId="{1CFF3EF4-5ADD-06CE-A3B1-6551AE2AE443}"/>
          </ac:picMkLst>
        </pc:picChg>
        <pc:picChg chg="del">
          <ac:chgData name="Abi Hunt" userId="SpwLjX39snCd85oT/o/3xAVwFhgMoRKAYkOX4MJasFk=" providerId="None" clId="Web-{1510AD23-1A61-431D-B790-42880AEA96B1}" dt="2024-07-15T19:51:21.994" v="73"/>
          <ac:picMkLst>
            <pc:docMk/>
            <pc:sldMk cId="1975064152" sldId="270"/>
            <ac:picMk id="5" creationId="{EFFBD4A6-E817-F0BC-4CA4-88C46F0C5E74}"/>
          </ac:picMkLst>
        </pc:picChg>
        <pc:picChg chg="del">
          <ac:chgData name="Abi Hunt" userId="SpwLjX39snCd85oT/o/3xAVwFhgMoRKAYkOX4MJasFk=" providerId="None" clId="Web-{1510AD23-1A61-431D-B790-42880AEA96B1}" dt="2024-07-15T19:51:15.650" v="71"/>
          <ac:picMkLst>
            <pc:docMk/>
            <pc:sldMk cId="1975064152" sldId="270"/>
            <ac:picMk id="6" creationId="{982E9961-08F1-B6B9-3E7E-C86C8CEF90D2}"/>
          </ac:picMkLst>
        </pc:picChg>
      </pc:sldChg>
      <pc:sldChg chg="del">
        <pc:chgData name="Abi Hunt" userId="SpwLjX39snCd85oT/o/3xAVwFhgMoRKAYkOX4MJasFk=" providerId="None" clId="Web-{1510AD23-1A61-431D-B790-42880AEA96B1}" dt="2024-07-15T19:52:03.698" v="89"/>
        <pc:sldMkLst>
          <pc:docMk/>
          <pc:sldMk cId="1100805213" sldId="271"/>
        </pc:sldMkLst>
      </pc:sldChg>
      <pc:sldChg chg="modSp del">
        <pc:chgData name="Abi Hunt" userId="SpwLjX39snCd85oT/o/3xAVwFhgMoRKAYkOX4MJasFk=" providerId="None" clId="Web-{1510AD23-1A61-431D-B790-42880AEA96B1}" dt="2024-07-15T19:52:26.949" v="101" actId="20577"/>
        <pc:sldMkLst>
          <pc:docMk/>
          <pc:sldMk cId="2254834353" sldId="272"/>
        </pc:sldMkLst>
        <pc:spChg chg="mod">
          <ac:chgData name="Abi Hunt" userId="SpwLjX39snCd85oT/o/3xAVwFhgMoRKAYkOX4MJasFk=" providerId="None" clId="Web-{1510AD23-1A61-431D-B790-42880AEA96B1}" dt="2024-07-15T19:52:26.949" v="101" actId="20577"/>
          <ac:spMkLst>
            <pc:docMk/>
            <pc:sldMk cId="2254834353" sldId="272"/>
            <ac:spMk id="2" creationId="{36D87098-2CD8-1F68-B50E-6CD5F84AC212}"/>
          </ac:spMkLst>
        </pc:spChg>
      </pc:sldChg>
      <pc:sldChg chg="delSp modSp">
        <pc:chgData name="Abi Hunt" userId="SpwLjX39snCd85oT/o/3xAVwFhgMoRKAYkOX4MJasFk=" providerId="None" clId="Web-{1510AD23-1A61-431D-B790-42880AEA96B1}" dt="2024-07-15T20:39:47.878" v="855" actId="20577"/>
        <pc:sldMkLst>
          <pc:docMk/>
          <pc:sldMk cId="2096129789" sldId="273"/>
        </pc:sldMkLst>
        <pc:spChg chg="mod">
          <ac:chgData name="Abi Hunt" userId="SpwLjX39snCd85oT/o/3xAVwFhgMoRKAYkOX4MJasFk=" providerId="None" clId="Web-{1510AD23-1A61-431D-B790-42880AEA96B1}" dt="2024-07-15T20:39:47.878" v="855" actId="20577"/>
          <ac:spMkLst>
            <pc:docMk/>
            <pc:sldMk cId="2096129789" sldId="273"/>
            <ac:spMk id="10" creationId="{00000000-0000-0000-0000-000000000000}"/>
          </ac:spMkLst>
        </pc:spChg>
        <pc:picChg chg="del">
          <ac:chgData name="Abi Hunt" userId="SpwLjX39snCd85oT/o/3xAVwFhgMoRKAYkOX4MJasFk=" providerId="None" clId="Web-{1510AD23-1A61-431D-B790-42880AEA96B1}" dt="2024-07-15T19:51:42.057" v="77"/>
          <ac:picMkLst>
            <pc:docMk/>
            <pc:sldMk cId="2096129789" sldId="273"/>
            <ac:picMk id="2" creationId="{F48842A1-1311-656B-DCD9-47376739EB80}"/>
          </ac:picMkLst>
        </pc:picChg>
      </pc:sldChg>
      <pc:sldChg chg="modSp add replId">
        <pc:chgData name="Abi Hunt" userId="SpwLjX39snCd85oT/o/3xAVwFhgMoRKAYkOX4MJasFk=" providerId="None" clId="Web-{1510AD23-1A61-431D-B790-42880AEA96B1}" dt="2024-07-15T19:52:58.465" v="116" actId="20577"/>
        <pc:sldMkLst>
          <pc:docMk/>
          <pc:sldMk cId="111267040" sldId="274"/>
        </pc:sldMkLst>
        <pc:spChg chg="mod">
          <ac:chgData name="Abi Hunt" userId="SpwLjX39snCd85oT/o/3xAVwFhgMoRKAYkOX4MJasFk=" providerId="None" clId="Web-{1510AD23-1A61-431D-B790-42880AEA96B1}" dt="2024-07-15T19:52:58.465" v="116" actId="20577"/>
          <ac:spMkLst>
            <pc:docMk/>
            <pc:sldMk cId="111267040" sldId="274"/>
            <ac:spMk id="8" creationId="{00000000-0000-0000-0000-000000000000}"/>
          </ac:spMkLst>
        </pc:spChg>
      </pc:sldChg>
      <pc:sldChg chg="add del replId">
        <pc:chgData name="Abi Hunt" userId="SpwLjX39snCd85oT/o/3xAVwFhgMoRKAYkOX4MJasFk=" providerId="None" clId="Web-{1510AD23-1A61-431D-B790-42880AEA96B1}" dt="2024-07-15T19:52:11.714" v="92"/>
        <pc:sldMkLst>
          <pc:docMk/>
          <pc:sldMk cId="2349313510" sldId="274"/>
        </pc:sldMkLst>
      </pc:sldChg>
      <pc:sldChg chg="new del">
        <pc:chgData name="Abi Hunt" userId="SpwLjX39snCd85oT/o/3xAVwFhgMoRKAYkOX4MJasFk=" providerId="None" clId="Web-{1510AD23-1A61-431D-B790-42880AEA96B1}" dt="2024-07-15T20:00:15.228" v="139"/>
        <pc:sldMkLst>
          <pc:docMk/>
          <pc:sldMk cId="1609145376" sldId="275"/>
        </pc:sldMkLst>
      </pc:sldChg>
      <pc:sldChg chg="addSp modSp add del replId">
        <pc:chgData name="Abi Hunt" userId="SpwLjX39snCd85oT/o/3xAVwFhgMoRKAYkOX4MJasFk=" providerId="None" clId="Web-{1510AD23-1A61-431D-B790-42880AEA96B1}" dt="2024-07-15T20:07:45.523" v="249"/>
        <pc:sldMkLst>
          <pc:docMk/>
          <pc:sldMk cId="2199656681" sldId="275"/>
        </pc:sldMkLst>
        <pc:spChg chg="add mod">
          <ac:chgData name="Abi Hunt" userId="SpwLjX39snCd85oT/o/3xAVwFhgMoRKAYkOX4MJasFk=" providerId="None" clId="Web-{1510AD23-1A61-431D-B790-42880AEA96B1}" dt="2024-07-15T20:03:26.312" v="218" actId="1076"/>
          <ac:spMkLst>
            <pc:docMk/>
            <pc:sldMk cId="2199656681" sldId="275"/>
            <ac:spMk id="2" creationId="{DFB7E00B-53F7-E6F4-052C-80C3BBD420AE}"/>
          </ac:spMkLst>
        </pc:spChg>
      </pc:sldChg>
      <pc:sldChg chg="delSp modSp new del">
        <pc:chgData name="Abi Hunt" userId="SpwLjX39snCd85oT/o/3xAVwFhgMoRKAYkOX4MJasFk=" providerId="None" clId="Web-{1510AD23-1A61-431D-B790-42880AEA96B1}" dt="2024-07-15T19:59:57.447" v="135"/>
        <pc:sldMkLst>
          <pc:docMk/>
          <pc:sldMk cId="2360416830" sldId="275"/>
        </pc:sldMkLst>
        <pc:spChg chg="mod">
          <ac:chgData name="Abi Hunt" userId="SpwLjX39snCd85oT/o/3xAVwFhgMoRKAYkOX4MJasFk=" providerId="None" clId="Web-{1510AD23-1A61-431D-B790-42880AEA96B1}" dt="2024-07-15T19:59:49.946" v="134" actId="1076"/>
          <ac:spMkLst>
            <pc:docMk/>
            <pc:sldMk cId="2360416830" sldId="275"/>
            <ac:spMk id="2" creationId="{4F8F822A-CC5C-43EB-EFC9-6DD6AED19955}"/>
          </ac:spMkLst>
        </pc:spChg>
        <pc:spChg chg="del">
          <ac:chgData name="Abi Hunt" userId="SpwLjX39snCd85oT/o/3xAVwFhgMoRKAYkOX4MJasFk=" providerId="None" clId="Web-{1510AD23-1A61-431D-B790-42880AEA96B1}" dt="2024-07-15T19:59:19.289" v="119"/>
          <ac:spMkLst>
            <pc:docMk/>
            <pc:sldMk cId="2360416830" sldId="275"/>
            <ac:spMk id="3" creationId="{4427806A-343C-850C-F951-B1618A1FC37C}"/>
          </ac:spMkLst>
        </pc:spChg>
      </pc:sldChg>
      <pc:sldChg chg="addSp modSp add replId">
        <pc:chgData name="Abi Hunt" userId="SpwLjX39snCd85oT/o/3xAVwFhgMoRKAYkOX4MJasFk=" providerId="None" clId="Web-{1510AD23-1A61-431D-B790-42880AEA96B1}" dt="2024-07-15T20:08:40.056" v="271" actId="1076"/>
        <pc:sldMkLst>
          <pc:docMk/>
          <pc:sldMk cId="4108931302" sldId="276"/>
        </pc:sldMkLst>
        <pc:spChg chg="add mod">
          <ac:chgData name="Abi Hunt" userId="SpwLjX39snCd85oT/o/3xAVwFhgMoRKAYkOX4MJasFk=" providerId="None" clId="Web-{1510AD23-1A61-431D-B790-42880AEA96B1}" dt="2024-07-15T20:08:09.352" v="262" actId="1076"/>
          <ac:spMkLst>
            <pc:docMk/>
            <pc:sldMk cId="4108931302" sldId="276"/>
            <ac:spMk id="2" creationId="{6A953A35-8A66-46D1-12ED-13CA2A7FA9C5}"/>
          </ac:spMkLst>
        </pc:spChg>
        <pc:picChg chg="mod modCrop">
          <ac:chgData name="Abi Hunt" userId="SpwLjX39snCd85oT/o/3xAVwFhgMoRKAYkOX4MJasFk=" providerId="None" clId="Web-{1510AD23-1A61-431D-B790-42880AEA96B1}" dt="2024-07-15T20:08:40.056" v="271" actId="1076"/>
          <ac:picMkLst>
            <pc:docMk/>
            <pc:sldMk cId="4108931302" sldId="276"/>
            <ac:picMk id="15" creationId="{EB92F8BB-9CF7-3D83-BD77-5535FF35AF59}"/>
          </ac:picMkLst>
        </pc:picChg>
        <pc:picChg chg="mod">
          <ac:chgData name="Abi Hunt" userId="SpwLjX39snCd85oT/o/3xAVwFhgMoRKAYkOX4MJasFk=" providerId="None" clId="Web-{1510AD23-1A61-431D-B790-42880AEA96B1}" dt="2024-07-15T20:08:31.478" v="269" actId="1076"/>
          <ac:picMkLst>
            <pc:docMk/>
            <pc:sldMk cId="4108931302" sldId="276"/>
            <ac:picMk id="16" creationId="{3CB4AD26-510C-A415-E40F-E5E2F4196A6F}"/>
          </ac:picMkLst>
        </pc:picChg>
      </pc:sldChg>
      <pc:sldChg chg="delSp add replId">
        <pc:chgData name="Abi Hunt" userId="SpwLjX39snCd85oT/o/3xAVwFhgMoRKAYkOX4MJasFk=" providerId="None" clId="Web-{1510AD23-1A61-431D-B790-42880AEA96B1}" dt="2024-07-15T20:08:53.431" v="273"/>
        <pc:sldMkLst>
          <pc:docMk/>
          <pc:sldMk cId="1207324482" sldId="277"/>
        </pc:sldMkLst>
        <pc:spChg chg="del">
          <ac:chgData name="Abi Hunt" userId="SpwLjX39snCd85oT/o/3xAVwFhgMoRKAYkOX4MJasFk=" providerId="None" clId="Web-{1510AD23-1A61-431D-B790-42880AEA96B1}" dt="2024-07-15T20:08:53.431" v="273"/>
          <ac:spMkLst>
            <pc:docMk/>
            <pc:sldMk cId="1207324482" sldId="277"/>
            <ac:spMk id="2" creationId="{6A953A35-8A66-46D1-12ED-13CA2A7FA9C5}"/>
          </ac:spMkLst>
        </pc:spChg>
      </pc:sldChg>
      <pc:sldChg chg="addSp delSp modSp new">
        <pc:chgData name="Abi Hunt" userId="SpwLjX39snCd85oT/o/3xAVwFhgMoRKAYkOX4MJasFk=" providerId="None" clId="Web-{1510AD23-1A61-431D-B790-42880AEA96B1}" dt="2024-07-15T20:39:32.425" v="854" actId="1076"/>
        <pc:sldMkLst>
          <pc:docMk/>
          <pc:sldMk cId="1153035483" sldId="278"/>
        </pc:sldMkLst>
        <pc:spChg chg="del mod">
          <ac:chgData name="Abi Hunt" userId="SpwLjX39snCd85oT/o/3xAVwFhgMoRKAYkOX4MJasFk=" providerId="None" clId="Web-{1510AD23-1A61-431D-B790-42880AEA96B1}" dt="2024-07-15T20:29:02.156" v="643"/>
          <ac:spMkLst>
            <pc:docMk/>
            <pc:sldMk cId="1153035483" sldId="278"/>
            <ac:spMk id="2" creationId="{F6A1EA6D-1BA4-2BA7-EBF5-F70AE6B77690}"/>
          </ac:spMkLst>
        </pc:spChg>
        <pc:spChg chg="del mod">
          <ac:chgData name="Abi Hunt" userId="SpwLjX39snCd85oT/o/3xAVwFhgMoRKAYkOX4MJasFk=" providerId="None" clId="Web-{1510AD23-1A61-431D-B790-42880AEA96B1}" dt="2024-07-15T20:29:24.797" v="644"/>
          <ac:spMkLst>
            <pc:docMk/>
            <pc:sldMk cId="1153035483" sldId="278"/>
            <ac:spMk id="3" creationId="{E18ADCBC-61BB-9937-F438-4B70910731E8}"/>
          </ac:spMkLst>
        </pc:spChg>
        <pc:spChg chg="add del mod">
          <ac:chgData name="Abi Hunt" userId="SpwLjX39snCd85oT/o/3xAVwFhgMoRKAYkOX4MJasFk=" providerId="None" clId="Web-{1510AD23-1A61-431D-B790-42880AEA96B1}" dt="2024-07-15T20:29:26.922" v="645"/>
          <ac:spMkLst>
            <pc:docMk/>
            <pc:sldMk cId="1153035483" sldId="278"/>
            <ac:spMk id="7" creationId="{532E21D0-4B26-9A7E-EB0E-94E003A9F471}"/>
          </ac:spMkLst>
        </pc:spChg>
        <pc:spChg chg="add mod">
          <ac:chgData name="Abi Hunt" userId="SpwLjX39snCd85oT/o/3xAVwFhgMoRKAYkOX4MJasFk=" providerId="None" clId="Web-{1510AD23-1A61-431D-B790-42880AEA96B1}" dt="2024-07-15T20:34:44.291" v="730" actId="20577"/>
          <ac:spMkLst>
            <pc:docMk/>
            <pc:sldMk cId="1153035483" sldId="278"/>
            <ac:spMk id="11" creationId="{A4879B87-0E0A-952D-7039-506E89F27DBD}"/>
          </ac:spMkLst>
        </pc:spChg>
        <pc:spChg chg="add">
          <ac:chgData name="Abi Hunt" userId="SpwLjX39snCd85oT/o/3xAVwFhgMoRKAYkOX4MJasFk=" providerId="None" clId="Web-{1510AD23-1A61-431D-B790-42880AEA96B1}" dt="2024-07-15T20:33:22.570" v="708"/>
          <ac:spMkLst>
            <pc:docMk/>
            <pc:sldMk cId="1153035483" sldId="278"/>
            <ac:spMk id="13" creationId="{7C7632DE-C307-194E-40C1-5CB3FAA5A220}"/>
          </ac:spMkLst>
        </pc:spChg>
        <pc:spChg chg="add del">
          <ac:chgData name="Abi Hunt" userId="SpwLjX39snCd85oT/o/3xAVwFhgMoRKAYkOX4MJasFk=" providerId="None" clId="Web-{1510AD23-1A61-431D-B790-42880AEA96B1}" dt="2024-07-15T20:33:38.351" v="716"/>
          <ac:spMkLst>
            <pc:docMk/>
            <pc:sldMk cId="1153035483" sldId="278"/>
            <ac:spMk id="14" creationId="{2D9AB820-48E9-B257-B4FD-A2A350D8E310}"/>
          </ac:spMkLst>
        </pc:spChg>
        <pc:spChg chg="add mod">
          <ac:chgData name="Abi Hunt" userId="SpwLjX39snCd85oT/o/3xAVwFhgMoRKAYkOX4MJasFk=" providerId="None" clId="Web-{1510AD23-1A61-431D-B790-42880AEA96B1}" dt="2024-07-15T20:39:32.425" v="854" actId="1076"/>
          <ac:spMkLst>
            <pc:docMk/>
            <pc:sldMk cId="1153035483" sldId="278"/>
            <ac:spMk id="16" creationId="{FDA664C6-BA4B-2872-FB5E-45A951A3825E}"/>
          </ac:spMkLst>
        </pc:spChg>
        <pc:spChg chg="add mod">
          <ac:chgData name="Abi Hunt" userId="SpwLjX39snCd85oT/o/3xAVwFhgMoRKAYkOX4MJasFk=" providerId="None" clId="Web-{1510AD23-1A61-431D-B790-42880AEA96B1}" dt="2024-07-15T20:39:19.455" v="850" actId="1076"/>
          <ac:spMkLst>
            <pc:docMk/>
            <pc:sldMk cId="1153035483" sldId="278"/>
            <ac:spMk id="17" creationId="{60F4333E-6166-9045-42A5-88A9B1FA7419}"/>
          </ac:spMkLst>
        </pc:spChg>
        <pc:picChg chg="add del">
          <ac:chgData name="Abi Hunt" userId="SpwLjX39snCd85oT/o/3xAVwFhgMoRKAYkOX4MJasFk=" providerId="None" clId="Web-{1510AD23-1A61-431D-B790-42880AEA96B1}" dt="2024-07-15T20:28:57.124" v="640"/>
          <ac:picMkLst>
            <pc:docMk/>
            <pc:sldMk cId="1153035483" sldId="278"/>
            <ac:picMk id="5" creationId="{C0A69292-6443-222D-48BC-1618A3BE1DE0}"/>
          </ac:picMkLst>
        </pc:picChg>
        <pc:picChg chg="add del mod">
          <ac:chgData name="Abi Hunt" userId="SpwLjX39snCd85oT/o/3xAVwFhgMoRKAYkOX4MJasFk=" providerId="None" clId="Web-{1510AD23-1A61-431D-B790-42880AEA96B1}" dt="2024-07-15T20:33:55.758" v="720"/>
          <ac:picMkLst>
            <pc:docMk/>
            <pc:sldMk cId="1153035483" sldId="278"/>
            <ac:picMk id="12" creationId="{1277E76F-4F8B-F93A-D478-5571794F6666}"/>
          </ac:picMkLst>
        </pc:picChg>
        <pc:picChg chg="add mod modCrop">
          <ac:chgData name="Abi Hunt" userId="SpwLjX39snCd85oT/o/3xAVwFhgMoRKAYkOX4MJasFk=" providerId="None" clId="Web-{1510AD23-1A61-431D-B790-42880AEA96B1}" dt="2024-07-15T20:34:41.963" v="729" actId="1076"/>
          <ac:picMkLst>
            <pc:docMk/>
            <pc:sldMk cId="1153035483" sldId="278"/>
            <ac:picMk id="15" creationId="{320BEDDF-EDF1-7ED6-75E3-B7A7AE9C2B9B}"/>
          </ac:picMkLst>
        </pc:picChg>
        <pc:picChg chg="add mod modCrop">
          <ac:chgData name="Abi Hunt" userId="SpwLjX39snCd85oT/o/3xAVwFhgMoRKAYkOX4MJasFk=" providerId="None" clId="Web-{1510AD23-1A61-431D-B790-42880AEA96B1}" dt="2024-07-15T20:39:26.612" v="852" actId="1076"/>
          <ac:picMkLst>
            <pc:docMk/>
            <pc:sldMk cId="1153035483" sldId="278"/>
            <ac:picMk id="18" creationId="{2A1A9C88-C4DF-5247-BFAF-88A4E2570596}"/>
          </ac:picMkLst>
        </pc:picChg>
        <pc:picChg chg="add mod modCrop">
          <ac:chgData name="Abi Hunt" userId="SpwLjX39snCd85oT/o/3xAVwFhgMoRKAYkOX4MJasFk=" providerId="None" clId="Web-{1510AD23-1A61-431D-B790-42880AEA96B1}" dt="2024-07-15T20:39:29.628" v="853" actId="14100"/>
          <ac:picMkLst>
            <pc:docMk/>
            <pc:sldMk cId="1153035483" sldId="278"/>
            <ac:picMk id="19" creationId="{54029AEF-CC7D-6146-FEB4-789FB798AD60}"/>
          </ac:picMkLst>
        </pc:picChg>
        <pc:cxnChg chg="add mod">
          <ac:chgData name="Abi Hunt" userId="SpwLjX39snCd85oT/o/3xAVwFhgMoRKAYkOX4MJasFk=" providerId="None" clId="Web-{1510AD23-1A61-431D-B790-42880AEA96B1}" dt="2024-07-15T20:30:26.596" v="652" actId="1076"/>
          <ac:cxnSpMkLst>
            <pc:docMk/>
            <pc:sldMk cId="1153035483" sldId="278"/>
            <ac:cxnSpMk id="8" creationId="{C8F3D9B2-2873-156B-D034-E19AB439B210}"/>
          </ac:cxnSpMkLst>
        </pc:cxnChg>
        <pc:cxnChg chg="add mod">
          <ac:chgData name="Abi Hunt" userId="SpwLjX39snCd85oT/o/3xAVwFhgMoRKAYkOX4MJasFk=" providerId="None" clId="Web-{1510AD23-1A61-431D-B790-42880AEA96B1}" dt="2024-07-15T20:30:28.971" v="653" actId="1076"/>
          <ac:cxnSpMkLst>
            <pc:docMk/>
            <pc:sldMk cId="1153035483" sldId="278"/>
            <ac:cxnSpMk id="9" creationId="{5111C65D-BBE3-990B-C0FB-F5953507293C}"/>
          </ac:cxnSpMkLst>
        </pc:cxnChg>
        <pc:cxnChg chg="add del mod">
          <ac:chgData name="Abi Hunt" userId="SpwLjX39snCd85oT/o/3xAVwFhgMoRKAYkOX4MJasFk=" providerId="None" clId="Web-{1510AD23-1A61-431D-B790-42880AEA96B1}" dt="2024-07-15T20:30:59.831" v="660"/>
          <ac:cxnSpMkLst>
            <pc:docMk/>
            <pc:sldMk cId="1153035483" sldId="278"/>
            <ac:cxnSpMk id="10" creationId="{99687094-B2D5-8537-2D3D-E9C52667B366}"/>
          </ac:cxnSpMkLst>
        </pc:cxnChg>
      </pc:sldChg>
    </pc:docChg>
  </pc:docChgLst>
  <pc:docChgLst>
    <pc:chgData name="Stephanie Soto" userId="wiFTzmqpkah+4clAjpXzvWSm86sMOkTalJ4BS9SaMtY=" providerId="None" clId="Web-{05C8E101-9541-4654-B33C-194B6D2576B8}"/>
    <pc:docChg chg="mod addSld delSld modSld sldOrd">
      <pc:chgData name="Stephanie Soto" userId="wiFTzmqpkah+4clAjpXzvWSm86sMOkTalJ4BS9SaMtY=" providerId="None" clId="Web-{05C8E101-9541-4654-B33C-194B6D2576B8}" dt="2024-07-13T06:56:58.666" v="670" actId="1076"/>
      <pc:docMkLst>
        <pc:docMk/>
      </pc:docMkLst>
      <pc:sldChg chg="addSp delSp modSp">
        <pc:chgData name="Stephanie Soto" userId="wiFTzmqpkah+4clAjpXzvWSm86sMOkTalJ4BS9SaMtY=" providerId="None" clId="Web-{05C8E101-9541-4654-B33C-194B6D2576B8}" dt="2024-07-13T06:03:04.636" v="240" actId="1076"/>
        <pc:sldMkLst>
          <pc:docMk/>
          <pc:sldMk cId="3537125017" sldId="256"/>
        </pc:sldMkLst>
        <pc:spChg chg="mod">
          <ac:chgData name="Stephanie Soto" userId="wiFTzmqpkah+4clAjpXzvWSm86sMOkTalJ4BS9SaMtY=" providerId="None" clId="Web-{05C8E101-9541-4654-B33C-194B6D2576B8}" dt="2024-07-13T06:03:04.636" v="240" actId="1076"/>
          <ac:spMkLst>
            <pc:docMk/>
            <pc:sldMk cId="3537125017" sldId="256"/>
            <ac:spMk id="5" creationId="{00000000-0000-0000-0000-000000000000}"/>
          </ac:spMkLst>
        </pc:spChg>
        <pc:spChg chg="mod">
          <ac:chgData name="Stephanie Soto" userId="wiFTzmqpkah+4clAjpXzvWSm86sMOkTalJ4BS9SaMtY=" providerId="None" clId="Web-{05C8E101-9541-4654-B33C-194B6D2576B8}" dt="2024-07-13T05:55:53.061" v="93" actId="1076"/>
          <ac:spMkLst>
            <pc:docMk/>
            <pc:sldMk cId="3537125017" sldId="256"/>
            <ac:spMk id="7" creationId="{154560C9-6884-E613-55B3-0E9B09A2ECCB}"/>
          </ac:spMkLst>
        </pc:spChg>
        <pc:picChg chg="del">
          <ac:chgData name="Stephanie Soto" userId="wiFTzmqpkah+4clAjpXzvWSm86sMOkTalJ4BS9SaMtY=" providerId="None" clId="Web-{05C8E101-9541-4654-B33C-194B6D2576B8}" dt="2024-07-13T05:52:17.025" v="2"/>
          <ac:picMkLst>
            <pc:docMk/>
            <pc:sldMk cId="3537125017" sldId="256"/>
            <ac:picMk id="2" creationId="{3E421BDE-402A-53B8-71EA-EF89A9E1E49B}"/>
          </ac:picMkLst>
        </pc:picChg>
        <pc:picChg chg="add mod">
          <ac:chgData name="Stephanie Soto" userId="wiFTzmqpkah+4clAjpXzvWSm86sMOkTalJ4BS9SaMtY=" providerId="None" clId="Web-{05C8E101-9541-4654-B33C-194B6D2576B8}" dt="2024-07-13T06:02:42.682" v="236" actId="1076"/>
          <ac:picMkLst>
            <pc:docMk/>
            <pc:sldMk cId="3537125017" sldId="256"/>
            <ac:picMk id="3" creationId="{8655C617-A87E-F32E-ABFB-D185972E0829}"/>
          </ac:picMkLst>
        </pc:picChg>
        <pc:picChg chg="del">
          <ac:chgData name="Stephanie Soto" userId="wiFTzmqpkah+4clAjpXzvWSm86sMOkTalJ4BS9SaMtY=" providerId="None" clId="Web-{05C8E101-9541-4654-B33C-194B6D2576B8}" dt="2024-07-13T05:52:18.838" v="3"/>
          <ac:picMkLst>
            <pc:docMk/>
            <pc:sldMk cId="3537125017" sldId="256"/>
            <ac:picMk id="4" creationId="{0E502BCF-665F-6E92-D3B5-A6CC0E78C348}"/>
          </ac:picMkLst>
        </pc:picChg>
        <pc:picChg chg="del">
          <ac:chgData name="Stephanie Soto" userId="wiFTzmqpkah+4clAjpXzvWSm86sMOkTalJ4BS9SaMtY=" providerId="None" clId="Web-{05C8E101-9541-4654-B33C-194B6D2576B8}" dt="2024-07-13T05:52:20.947" v="4"/>
          <ac:picMkLst>
            <pc:docMk/>
            <pc:sldMk cId="3537125017" sldId="256"/>
            <ac:picMk id="6" creationId="{F90F4D42-0C77-80D4-15FA-0B9D74B6098D}"/>
          </ac:picMkLst>
        </pc:picChg>
      </pc:sldChg>
      <pc:sldChg chg="modSp">
        <pc:chgData name="Stephanie Soto" userId="wiFTzmqpkah+4clAjpXzvWSm86sMOkTalJ4BS9SaMtY=" providerId="None" clId="Web-{05C8E101-9541-4654-B33C-194B6D2576B8}" dt="2024-07-13T06:30:45.060" v="495" actId="14100"/>
        <pc:sldMkLst>
          <pc:docMk/>
          <pc:sldMk cId="1246448836" sldId="264"/>
        </pc:sldMkLst>
        <pc:spChg chg="mod">
          <ac:chgData name="Stephanie Soto" userId="wiFTzmqpkah+4clAjpXzvWSm86sMOkTalJ4BS9SaMtY=" providerId="None" clId="Web-{05C8E101-9541-4654-B33C-194B6D2576B8}" dt="2024-07-13T06:30:38.967" v="494" actId="1076"/>
          <ac:spMkLst>
            <pc:docMk/>
            <pc:sldMk cId="1246448836" sldId="264"/>
            <ac:spMk id="10" creationId="{00000000-0000-0000-0000-000000000000}"/>
          </ac:spMkLst>
        </pc:spChg>
        <pc:picChg chg="mod">
          <ac:chgData name="Stephanie Soto" userId="wiFTzmqpkah+4clAjpXzvWSm86sMOkTalJ4BS9SaMtY=" providerId="None" clId="Web-{05C8E101-9541-4654-B33C-194B6D2576B8}" dt="2024-07-13T06:30:45.060" v="495" actId="14100"/>
          <ac:picMkLst>
            <pc:docMk/>
            <pc:sldMk cId="1246448836" sldId="264"/>
            <ac:picMk id="4" creationId="{92FFF295-FAE1-0AF8-EDAE-139215465FC9}"/>
          </ac:picMkLst>
        </pc:picChg>
      </pc:sldChg>
      <pc:sldChg chg="addCm">
        <pc:chgData name="Stephanie Soto" userId="wiFTzmqpkah+4clAjpXzvWSm86sMOkTalJ4BS9SaMtY=" providerId="None" clId="Web-{05C8E101-9541-4654-B33C-194B6D2576B8}" dt="2024-07-13T05:46:08.109" v="1"/>
        <pc:sldMkLst>
          <pc:docMk/>
          <pc:sldMk cId="3369150852" sldId="266"/>
        </pc:sldMkLst>
        <pc:extLst>
          <p:ext xmlns:p="http://schemas.openxmlformats.org/presentationml/2006/main" uri="{D6D511B9-2390-475A-947B-AFAB55BFBCF1}">
            <pc226:cmChg xmlns:pc226="http://schemas.microsoft.com/office/powerpoint/2022/06/main/command" chg="add">
              <pc226:chgData name="Stephanie Soto" userId="wiFTzmqpkah+4clAjpXzvWSm86sMOkTalJ4BS9SaMtY=" providerId="None" clId="Web-{05C8E101-9541-4654-B33C-194B6D2576B8}" dt="2024-07-13T05:46:08.109" v="1"/>
              <pc2:cmMkLst xmlns:pc2="http://schemas.microsoft.com/office/powerpoint/2019/9/main/command">
                <pc:docMk/>
                <pc:sldMk cId="3369150852" sldId="266"/>
                <pc2:cmMk id="{836B00CD-6411-43E6-A600-CE5C1EE2E1EB}"/>
              </pc2:cmMkLst>
            </pc226:cmChg>
          </p:ext>
        </pc:extLst>
      </pc:sldChg>
      <pc:sldChg chg="del">
        <pc:chgData name="Stephanie Soto" userId="wiFTzmqpkah+4clAjpXzvWSm86sMOkTalJ4BS9SaMtY=" providerId="None" clId="Web-{05C8E101-9541-4654-B33C-194B6D2576B8}" dt="2024-07-13T06:35:41.832" v="540"/>
        <pc:sldMkLst>
          <pc:docMk/>
          <pc:sldMk cId="628719706" sldId="267"/>
        </pc:sldMkLst>
      </pc:sldChg>
      <pc:sldChg chg="addSp delSp modSp addCm">
        <pc:chgData name="Stephanie Soto" userId="wiFTzmqpkah+4clAjpXzvWSm86sMOkTalJ4BS9SaMtY=" providerId="None" clId="Web-{05C8E101-9541-4654-B33C-194B6D2576B8}" dt="2024-07-13T06:23:23.922" v="345" actId="1076"/>
        <pc:sldMkLst>
          <pc:docMk/>
          <pc:sldMk cId="4189836023" sldId="269"/>
        </pc:sldMkLst>
        <pc:spChg chg="add mod">
          <ac:chgData name="Stephanie Soto" userId="wiFTzmqpkah+4clAjpXzvWSm86sMOkTalJ4BS9SaMtY=" providerId="None" clId="Web-{05C8E101-9541-4654-B33C-194B6D2576B8}" dt="2024-07-13T06:06:26.700" v="254" actId="20577"/>
          <ac:spMkLst>
            <pc:docMk/>
            <pc:sldMk cId="4189836023" sldId="269"/>
            <ac:spMk id="2" creationId="{8249481C-76BE-3AE7-B444-EFA215E77726}"/>
          </ac:spMkLst>
        </pc:spChg>
        <pc:spChg chg="del">
          <ac:chgData name="Stephanie Soto" userId="wiFTzmqpkah+4clAjpXzvWSm86sMOkTalJ4BS9SaMtY=" providerId="None" clId="Web-{05C8E101-9541-4654-B33C-194B6D2576B8}" dt="2024-07-13T06:05:56.528" v="248"/>
          <ac:spMkLst>
            <pc:docMk/>
            <pc:sldMk cId="4189836023" sldId="269"/>
            <ac:spMk id="8" creationId="{9B7181F0-B72B-2520-A3E4-85464705ED80}"/>
          </ac:spMkLst>
        </pc:spChg>
        <pc:spChg chg="mod">
          <ac:chgData name="Stephanie Soto" userId="wiFTzmqpkah+4clAjpXzvWSm86sMOkTalJ4BS9SaMtY=" providerId="None" clId="Web-{05C8E101-9541-4654-B33C-194B6D2576B8}" dt="2024-07-13T06:06:33.715" v="255" actId="20577"/>
          <ac:spMkLst>
            <pc:docMk/>
            <pc:sldMk cId="4189836023" sldId="269"/>
            <ac:spMk id="10" creationId="{6712E738-A3C3-DCFE-2C25-94412A250139}"/>
          </ac:spMkLst>
        </pc:spChg>
        <pc:picChg chg="add mod">
          <ac:chgData name="Stephanie Soto" userId="wiFTzmqpkah+4clAjpXzvWSm86sMOkTalJ4BS9SaMtY=" providerId="None" clId="Web-{05C8E101-9541-4654-B33C-194B6D2576B8}" dt="2024-07-13T06:17:44.484" v="318" actId="1076"/>
          <ac:picMkLst>
            <pc:docMk/>
            <pc:sldMk cId="4189836023" sldId="269"/>
            <ac:picMk id="3" creationId="{1AC90021-494F-14C4-2703-DA038AC580F1}"/>
          </ac:picMkLst>
        </pc:picChg>
        <pc:picChg chg="add mod modCrop">
          <ac:chgData name="Stephanie Soto" userId="wiFTzmqpkah+4clAjpXzvWSm86sMOkTalJ4BS9SaMtY=" providerId="None" clId="Web-{05C8E101-9541-4654-B33C-194B6D2576B8}" dt="2024-07-13T06:23:16.250" v="343" actId="1076"/>
          <ac:picMkLst>
            <pc:docMk/>
            <pc:sldMk cId="4189836023" sldId="269"/>
            <ac:picMk id="4" creationId="{12E01E6E-5B0F-B072-B8FB-C72330A326F2}"/>
          </ac:picMkLst>
        </pc:picChg>
        <pc:picChg chg="del mod">
          <ac:chgData name="Stephanie Soto" userId="wiFTzmqpkah+4clAjpXzvWSm86sMOkTalJ4BS9SaMtY=" providerId="None" clId="Web-{05C8E101-9541-4654-B33C-194B6D2576B8}" dt="2024-07-13T06:13:14.622" v="296"/>
          <ac:picMkLst>
            <pc:docMk/>
            <pc:sldMk cId="4189836023" sldId="269"/>
            <ac:picMk id="5" creationId="{869106B9-DB13-CCFC-AD45-7EFB3E9B494B}"/>
          </ac:picMkLst>
        </pc:picChg>
        <pc:picChg chg="mod">
          <ac:chgData name="Stephanie Soto" userId="wiFTzmqpkah+4clAjpXzvWSm86sMOkTalJ4BS9SaMtY=" providerId="None" clId="Web-{05C8E101-9541-4654-B33C-194B6D2576B8}" dt="2024-07-13T06:17:08.218" v="313" actId="14100"/>
          <ac:picMkLst>
            <pc:docMk/>
            <pc:sldMk cId="4189836023" sldId="269"/>
            <ac:picMk id="6" creationId="{25CBE78B-501A-555B-4B34-8381BDA3CF6B}"/>
          </ac:picMkLst>
        </pc:picChg>
        <pc:picChg chg="mod">
          <ac:chgData name="Stephanie Soto" userId="wiFTzmqpkah+4clAjpXzvWSm86sMOkTalJ4BS9SaMtY=" providerId="None" clId="Web-{05C8E101-9541-4654-B33C-194B6D2576B8}" dt="2024-07-13T06:17:24.952" v="315" actId="1076"/>
          <ac:picMkLst>
            <pc:docMk/>
            <pc:sldMk cId="4189836023" sldId="269"/>
            <ac:picMk id="7" creationId="{53678D40-8A2F-A1C1-C315-A374448A49E7}"/>
          </ac:picMkLst>
        </pc:picChg>
        <pc:picChg chg="mod">
          <ac:chgData name="Stephanie Soto" userId="wiFTzmqpkah+4clAjpXzvWSm86sMOkTalJ4BS9SaMtY=" providerId="None" clId="Web-{05C8E101-9541-4654-B33C-194B6D2576B8}" dt="2024-07-13T06:17:32.530" v="317" actId="1076"/>
          <ac:picMkLst>
            <pc:docMk/>
            <pc:sldMk cId="4189836023" sldId="269"/>
            <ac:picMk id="11" creationId="{9165424E-CB0F-8CB6-8FB4-605FA161BB06}"/>
          </ac:picMkLst>
        </pc:picChg>
        <pc:picChg chg="mod">
          <ac:chgData name="Stephanie Soto" userId="wiFTzmqpkah+4clAjpXzvWSm86sMOkTalJ4BS9SaMtY=" providerId="None" clId="Web-{05C8E101-9541-4654-B33C-194B6D2576B8}" dt="2024-07-13T06:23:07.969" v="342" actId="1076"/>
          <ac:picMkLst>
            <pc:docMk/>
            <pc:sldMk cId="4189836023" sldId="269"/>
            <ac:picMk id="12" creationId="{B82AB438-7F0E-B26F-C143-FD79D693805D}"/>
          </ac:picMkLst>
        </pc:picChg>
        <pc:picChg chg="mod">
          <ac:chgData name="Stephanie Soto" userId="wiFTzmqpkah+4clAjpXzvWSm86sMOkTalJ4BS9SaMtY=" providerId="None" clId="Web-{05C8E101-9541-4654-B33C-194B6D2576B8}" dt="2024-07-13T06:17:28.530" v="316" actId="1076"/>
          <ac:picMkLst>
            <pc:docMk/>
            <pc:sldMk cId="4189836023" sldId="269"/>
            <ac:picMk id="16" creationId="{E64ED120-47FF-D717-B23B-8F0BFED3FC36}"/>
          </ac:picMkLst>
        </pc:picChg>
        <pc:picChg chg="del">
          <ac:chgData name="Stephanie Soto" userId="wiFTzmqpkah+4clAjpXzvWSm86sMOkTalJ4BS9SaMtY=" providerId="None" clId="Web-{05C8E101-9541-4654-B33C-194B6D2576B8}" dt="2024-07-13T06:21:36.484" v="329"/>
          <ac:picMkLst>
            <pc:docMk/>
            <pc:sldMk cId="4189836023" sldId="269"/>
            <ac:picMk id="19" creationId="{F04AFDF3-0672-C784-8F1F-F59BE21D7259}"/>
          </ac:picMkLst>
        </pc:picChg>
        <pc:picChg chg="mod">
          <ac:chgData name="Stephanie Soto" userId="wiFTzmqpkah+4clAjpXzvWSm86sMOkTalJ4BS9SaMtY=" providerId="None" clId="Web-{05C8E101-9541-4654-B33C-194B6D2576B8}" dt="2024-07-13T06:23:23.922" v="345" actId="1076"/>
          <ac:picMkLst>
            <pc:docMk/>
            <pc:sldMk cId="4189836023" sldId="269"/>
            <ac:picMk id="20" creationId="{982639C6-0615-A8C8-5A5A-4A82190F1527}"/>
          </ac:picMkLst>
        </pc:picChg>
        <pc:picChg chg="mod">
          <ac:chgData name="Stephanie Soto" userId="wiFTzmqpkah+4clAjpXzvWSm86sMOkTalJ4BS9SaMtY=" providerId="None" clId="Web-{05C8E101-9541-4654-B33C-194B6D2576B8}" dt="2024-07-13T06:23:21.266" v="344" actId="1076"/>
          <ac:picMkLst>
            <pc:docMk/>
            <pc:sldMk cId="4189836023" sldId="269"/>
            <ac:picMk id="21" creationId="{F8666468-FC09-4C3F-042D-1C07C17EAF20}"/>
          </ac:picMkLst>
        </pc:picChg>
        <pc:picChg chg="mod">
          <ac:chgData name="Stephanie Soto" userId="wiFTzmqpkah+4clAjpXzvWSm86sMOkTalJ4BS9SaMtY=" providerId="None" clId="Web-{05C8E101-9541-4654-B33C-194B6D2576B8}" dt="2024-07-13T06:22:57.625" v="340" actId="1076"/>
          <ac:picMkLst>
            <pc:docMk/>
            <pc:sldMk cId="4189836023" sldId="269"/>
            <ac:picMk id="22" creationId="{8CCA38A2-9C45-92B7-452D-3F5217377B74}"/>
          </ac:picMkLst>
        </pc:picChg>
        <pc:picChg chg="mod">
          <ac:chgData name="Stephanie Soto" userId="wiFTzmqpkah+4clAjpXzvWSm86sMOkTalJ4BS9SaMtY=" providerId="None" clId="Web-{05C8E101-9541-4654-B33C-194B6D2576B8}" dt="2024-07-13T06:23:02.516" v="341" actId="1076"/>
          <ac:picMkLst>
            <pc:docMk/>
            <pc:sldMk cId="4189836023" sldId="269"/>
            <ac:picMk id="23" creationId="{4D7D031E-B39B-07FB-1862-D1DBE612EF9B}"/>
          </ac:picMkLst>
        </pc:picChg>
        <pc:cxnChg chg="mod">
          <ac:chgData name="Stephanie Soto" userId="wiFTzmqpkah+4clAjpXzvWSm86sMOkTalJ4BS9SaMtY=" providerId="None" clId="Web-{05C8E101-9541-4654-B33C-194B6D2576B8}" dt="2024-07-13T06:06:50.075" v="256"/>
          <ac:cxnSpMkLst>
            <pc:docMk/>
            <pc:sldMk cId="4189836023" sldId="269"/>
            <ac:cxnSpMk id="24" creationId="{E2B33DEB-EB09-C40F-D491-4FFBCF66E6B3}"/>
          </ac:cxnSpMkLst>
        </pc:cxnChg>
        <pc:cxnChg chg="mod">
          <ac:chgData name="Stephanie Soto" userId="wiFTzmqpkah+4clAjpXzvWSm86sMOkTalJ4BS9SaMtY=" providerId="None" clId="Web-{05C8E101-9541-4654-B33C-194B6D2576B8}" dt="2024-07-13T06:06:55.294" v="257"/>
          <ac:cxnSpMkLst>
            <pc:docMk/>
            <pc:sldMk cId="4189836023" sldId="269"/>
            <ac:cxnSpMk id="25" creationId="{A6AB237F-6434-4BE2-E017-FB0795CC298F}"/>
          </ac:cxnSpMkLst>
        </pc:cxnChg>
        <pc:extLst>
          <p:ext xmlns:p="http://schemas.openxmlformats.org/presentationml/2006/main" uri="{D6D511B9-2390-475A-947B-AFAB55BFBCF1}">
            <pc226:cmChg xmlns:pc226="http://schemas.microsoft.com/office/powerpoint/2022/06/main/command" chg="add">
              <pc226:chgData name="Stephanie Soto" userId="wiFTzmqpkah+4clAjpXzvWSm86sMOkTalJ4BS9SaMtY=" providerId="None" clId="Web-{05C8E101-9541-4654-B33C-194B6D2576B8}" dt="2024-07-13T06:05:12.199" v="241"/>
              <pc2:cmMkLst xmlns:pc2="http://schemas.microsoft.com/office/powerpoint/2019/9/main/command">
                <pc:docMk/>
                <pc:sldMk cId="4189836023" sldId="269"/>
                <pc2:cmMk id="{01E411C7-31EE-465F-84F5-1B2E45365ED8}"/>
              </pc2:cmMkLst>
            </pc226:cmChg>
          </p:ext>
        </pc:extLst>
      </pc:sldChg>
      <pc:sldChg chg="delSp modSp">
        <pc:chgData name="Stephanie Soto" userId="wiFTzmqpkah+4clAjpXzvWSm86sMOkTalJ4BS9SaMtY=" providerId="None" clId="Web-{05C8E101-9541-4654-B33C-194B6D2576B8}" dt="2024-07-13T06:35:17.847" v="537" actId="1076"/>
        <pc:sldMkLst>
          <pc:docMk/>
          <pc:sldMk cId="1975064152" sldId="270"/>
        </pc:sldMkLst>
        <pc:spChg chg="mod">
          <ac:chgData name="Stephanie Soto" userId="wiFTzmqpkah+4clAjpXzvWSm86sMOkTalJ4BS9SaMtY=" providerId="None" clId="Web-{05C8E101-9541-4654-B33C-194B6D2576B8}" dt="2024-07-13T06:35:05.504" v="534" actId="1076"/>
          <ac:spMkLst>
            <pc:docMk/>
            <pc:sldMk cId="1975064152" sldId="270"/>
            <ac:spMk id="2" creationId="{1D004395-CC49-05B1-4A26-330EEB900C42}"/>
          </ac:spMkLst>
        </pc:spChg>
        <pc:picChg chg="mod modCrop">
          <ac:chgData name="Stephanie Soto" userId="wiFTzmqpkah+4clAjpXzvWSm86sMOkTalJ4BS9SaMtY=" providerId="None" clId="Web-{05C8E101-9541-4654-B33C-194B6D2576B8}" dt="2024-07-13T06:35:02.923" v="533" actId="1076"/>
          <ac:picMkLst>
            <pc:docMk/>
            <pc:sldMk cId="1975064152" sldId="270"/>
            <ac:picMk id="4" creationId="{1CFF3EF4-5ADD-06CE-A3B1-6551AE2AE443}"/>
          </ac:picMkLst>
        </pc:picChg>
        <pc:picChg chg="mod">
          <ac:chgData name="Stephanie Soto" userId="wiFTzmqpkah+4clAjpXzvWSm86sMOkTalJ4BS9SaMtY=" providerId="None" clId="Web-{05C8E101-9541-4654-B33C-194B6D2576B8}" dt="2024-07-13T06:35:17.847" v="537" actId="1076"/>
          <ac:picMkLst>
            <pc:docMk/>
            <pc:sldMk cId="1975064152" sldId="270"/>
            <ac:picMk id="5" creationId="{EFFBD4A6-E817-F0BC-4CA4-88C46F0C5E74}"/>
          </ac:picMkLst>
        </pc:picChg>
        <pc:picChg chg="mod">
          <ac:chgData name="Stephanie Soto" userId="wiFTzmqpkah+4clAjpXzvWSm86sMOkTalJ4BS9SaMtY=" providerId="None" clId="Web-{05C8E101-9541-4654-B33C-194B6D2576B8}" dt="2024-07-13T06:35:10.675" v="535" actId="1076"/>
          <ac:picMkLst>
            <pc:docMk/>
            <pc:sldMk cId="1975064152" sldId="270"/>
            <ac:picMk id="6" creationId="{982E9961-08F1-B6B9-3E7E-C86C8CEF90D2}"/>
          </ac:picMkLst>
        </pc:picChg>
        <pc:picChg chg="del">
          <ac:chgData name="Stephanie Soto" userId="wiFTzmqpkah+4clAjpXzvWSm86sMOkTalJ4BS9SaMtY=" providerId="None" clId="Web-{05C8E101-9541-4654-B33C-194B6D2576B8}" dt="2024-07-13T06:32:29.811" v="508"/>
          <ac:picMkLst>
            <pc:docMk/>
            <pc:sldMk cId="1975064152" sldId="270"/>
            <ac:picMk id="7" creationId="{0DD38421-133D-C9FB-24A3-53E8FEE9EA01}"/>
          </ac:picMkLst>
        </pc:picChg>
      </pc:sldChg>
      <pc:sldChg chg="addSp delSp modSp">
        <pc:chgData name="Stephanie Soto" userId="wiFTzmqpkah+4clAjpXzvWSm86sMOkTalJ4BS9SaMtY=" providerId="None" clId="Web-{05C8E101-9541-4654-B33C-194B6D2576B8}" dt="2024-07-13T06:50:21.813" v="611"/>
        <pc:sldMkLst>
          <pc:docMk/>
          <pc:sldMk cId="1100805213" sldId="271"/>
        </pc:sldMkLst>
        <pc:spChg chg="mod">
          <ac:chgData name="Stephanie Soto" userId="wiFTzmqpkah+4clAjpXzvWSm86sMOkTalJ4BS9SaMtY=" providerId="None" clId="Web-{05C8E101-9541-4654-B33C-194B6D2576B8}" dt="2024-07-13T06:47:49.593" v="599" actId="1076"/>
          <ac:spMkLst>
            <pc:docMk/>
            <pc:sldMk cId="1100805213" sldId="271"/>
            <ac:spMk id="2" creationId="{09947D16-438D-22EE-1CDA-F4231BED52EE}"/>
          </ac:spMkLst>
        </pc:spChg>
        <pc:picChg chg="add mod modCrop">
          <ac:chgData name="Stephanie Soto" userId="wiFTzmqpkah+4clAjpXzvWSm86sMOkTalJ4BS9SaMtY=" providerId="None" clId="Web-{05C8E101-9541-4654-B33C-194B6D2576B8}" dt="2024-07-13T06:50:21.813" v="611"/>
          <ac:picMkLst>
            <pc:docMk/>
            <pc:sldMk cId="1100805213" sldId="271"/>
            <ac:picMk id="3" creationId="{90241599-C576-ACB2-218A-FA8DD5240784}"/>
          </ac:picMkLst>
        </pc:picChg>
        <pc:picChg chg="mod">
          <ac:chgData name="Stephanie Soto" userId="wiFTzmqpkah+4clAjpXzvWSm86sMOkTalJ4BS9SaMtY=" providerId="None" clId="Web-{05C8E101-9541-4654-B33C-194B6D2576B8}" dt="2024-07-13T06:47:57.390" v="601" actId="1076"/>
          <ac:picMkLst>
            <pc:docMk/>
            <pc:sldMk cId="1100805213" sldId="271"/>
            <ac:picMk id="4" creationId="{AC1E65C3-4D04-5B14-CB84-04F5A499B8DA}"/>
          </ac:picMkLst>
        </pc:picChg>
        <pc:picChg chg="del mod">
          <ac:chgData name="Stephanie Soto" userId="wiFTzmqpkah+4clAjpXzvWSm86sMOkTalJ4BS9SaMtY=" providerId="None" clId="Web-{05C8E101-9541-4654-B33C-194B6D2576B8}" dt="2024-07-13T06:48:08.375" v="604"/>
          <ac:picMkLst>
            <pc:docMk/>
            <pc:sldMk cId="1100805213" sldId="271"/>
            <ac:picMk id="5" creationId="{475FD425-4F8F-60B3-BDCA-827F027AFE09}"/>
          </ac:picMkLst>
        </pc:picChg>
        <pc:picChg chg="mod">
          <ac:chgData name="Stephanie Soto" userId="wiFTzmqpkah+4clAjpXzvWSm86sMOkTalJ4BS9SaMtY=" providerId="None" clId="Web-{05C8E101-9541-4654-B33C-194B6D2576B8}" dt="2024-07-13T06:48:05.469" v="603" actId="1076"/>
          <ac:picMkLst>
            <pc:docMk/>
            <pc:sldMk cId="1100805213" sldId="271"/>
            <ac:picMk id="6" creationId="{7C3DC7C8-F4B2-FEED-D134-0D97B45BA29D}"/>
          </ac:picMkLst>
        </pc:picChg>
      </pc:sldChg>
      <pc:sldChg chg="delSp modSp">
        <pc:chgData name="Stephanie Soto" userId="wiFTzmqpkah+4clAjpXzvWSm86sMOkTalJ4BS9SaMtY=" providerId="None" clId="Web-{05C8E101-9541-4654-B33C-194B6D2576B8}" dt="2024-07-13T06:56:58.666" v="670" actId="1076"/>
        <pc:sldMkLst>
          <pc:docMk/>
          <pc:sldMk cId="2254834353" sldId="272"/>
        </pc:sldMkLst>
        <pc:spChg chg="mod">
          <ac:chgData name="Stephanie Soto" userId="wiFTzmqpkah+4clAjpXzvWSm86sMOkTalJ4BS9SaMtY=" providerId="None" clId="Web-{05C8E101-9541-4654-B33C-194B6D2576B8}" dt="2024-07-13T06:50:35.001" v="614" actId="20577"/>
          <ac:spMkLst>
            <pc:docMk/>
            <pc:sldMk cId="2254834353" sldId="272"/>
            <ac:spMk id="2" creationId="{36D87098-2CD8-1F68-B50E-6CD5F84AC212}"/>
          </ac:spMkLst>
        </pc:spChg>
        <pc:picChg chg="mod">
          <ac:chgData name="Stephanie Soto" userId="wiFTzmqpkah+4clAjpXzvWSm86sMOkTalJ4BS9SaMtY=" providerId="None" clId="Web-{05C8E101-9541-4654-B33C-194B6D2576B8}" dt="2024-07-13T06:56:31.790" v="664" actId="1076"/>
          <ac:picMkLst>
            <pc:docMk/>
            <pc:sldMk cId="2254834353" sldId="272"/>
            <ac:picMk id="6" creationId="{8468F406-11E4-78E2-DF32-6E11D4725FFC}"/>
          </ac:picMkLst>
        </pc:picChg>
        <pc:picChg chg="mod ord">
          <ac:chgData name="Stephanie Soto" userId="wiFTzmqpkah+4clAjpXzvWSm86sMOkTalJ4BS9SaMtY=" providerId="None" clId="Web-{05C8E101-9541-4654-B33C-194B6D2576B8}" dt="2024-07-13T06:56:50.009" v="668" actId="1076"/>
          <ac:picMkLst>
            <pc:docMk/>
            <pc:sldMk cId="2254834353" sldId="272"/>
            <ac:picMk id="7" creationId="{12228182-CA8E-3B48-386A-BABF9AFE9EFA}"/>
          </ac:picMkLst>
        </pc:picChg>
        <pc:picChg chg="mod">
          <ac:chgData name="Stephanie Soto" userId="wiFTzmqpkah+4clAjpXzvWSm86sMOkTalJ4BS9SaMtY=" providerId="None" clId="Web-{05C8E101-9541-4654-B33C-194B6D2576B8}" dt="2024-07-13T06:52:56.314" v="640" actId="14100"/>
          <ac:picMkLst>
            <pc:docMk/>
            <pc:sldMk cId="2254834353" sldId="272"/>
            <ac:picMk id="8" creationId="{997DB6E3-0126-5C16-5126-4202AC072BD7}"/>
          </ac:picMkLst>
        </pc:picChg>
        <pc:picChg chg="mod modCrop">
          <ac:chgData name="Stephanie Soto" userId="wiFTzmqpkah+4clAjpXzvWSm86sMOkTalJ4BS9SaMtY=" providerId="None" clId="Web-{05C8E101-9541-4654-B33C-194B6D2576B8}" dt="2024-07-13T06:56:58.666" v="670" actId="1076"/>
          <ac:picMkLst>
            <pc:docMk/>
            <pc:sldMk cId="2254834353" sldId="272"/>
            <ac:picMk id="9" creationId="{9EA0C749-05F0-6F55-3F75-2D83596C16DA}"/>
          </ac:picMkLst>
        </pc:picChg>
        <pc:picChg chg="mod">
          <ac:chgData name="Stephanie Soto" userId="wiFTzmqpkah+4clAjpXzvWSm86sMOkTalJ4BS9SaMtY=" providerId="None" clId="Web-{05C8E101-9541-4654-B33C-194B6D2576B8}" dt="2024-07-13T06:56:47.916" v="667" actId="1076"/>
          <ac:picMkLst>
            <pc:docMk/>
            <pc:sldMk cId="2254834353" sldId="272"/>
            <ac:picMk id="10" creationId="{486AD95C-38C1-7F56-DBAA-379927A520AC}"/>
          </ac:picMkLst>
        </pc:picChg>
        <pc:picChg chg="del mod">
          <ac:chgData name="Stephanie Soto" userId="wiFTzmqpkah+4clAjpXzvWSm86sMOkTalJ4BS9SaMtY=" providerId="None" clId="Web-{05C8E101-9541-4654-B33C-194B6D2576B8}" dt="2024-07-13T06:52:10.502" v="632"/>
          <ac:picMkLst>
            <pc:docMk/>
            <pc:sldMk cId="2254834353" sldId="272"/>
            <ac:picMk id="11" creationId="{D3255D2A-5876-C25B-280F-07D9CB7DD66F}"/>
          </ac:picMkLst>
        </pc:picChg>
      </pc:sldChg>
      <pc:sldChg chg="addSp delSp modSp add ord replId">
        <pc:chgData name="Stephanie Soto" userId="wiFTzmqpkah+4clAjpXzvWSm86sMOkTalJ4BS9SaMtY=" providerId="None" clId="Web-{05C8E101-9541-4654-B33C-194B6D2576B8}" dt="2024-07-13T06:46:31.716" v="585" actId="1076"/>
        <pc:sldMkLst>
          <pc:docMk/>
          <pc:sldMk cId="2096129789" sldId="273"/>
        </pc:sldMkLst>
        <pc:spChg chg="mod">
          <ac:chgData name="Stephanie Soto" userId="wiFTzmqpkah+4clAjpXzvWSm86sMOkTalJ4BS9SaMtY=" providerId="None" clId="Web-{05C8E101-9541-4654-B33C-194B6D2576B8}" dt="2024-07-13T06:46:02.591" v="581" actId="1076"/>
          <ac:spMkLst>
            <pc:docMk/>
            <pc:sldMk cId="2096129789" sldId="273"/>
            <ac:spMk id="10" creationId="{00000000-0000-0000-0000-000000000000}"/>
          </ac:spMkLst>
        </pc:spChg>
        <pc:picChg chg="add mod modCrop">
          <ac:chgData name="Stephanie Soto" userId="wiFTzmqpkah+4clAjpXzvWSm86sMOkTalJ4BS9SaMtY=" providerId="None" clId="Web-{05C8E101-9541-4654-B33C-194B6D2576B8}" dt="2024-07-13T06:46:31.716" v="585" actId="1076"/>
          <ac:picMkLst>
            <pc:docMk/>
            <pc:sldMk cId="2096129789" sldId="273"/>
            <ac:picMk id="2" creationId="{F48842A1-1311-656B-DCD9-47376739EB80}"/>
          </ac:picMkLst>
        </pc:picChg>
        <pc:picChg chg="add del mod">
          <ac:chgData name="Stephanie Soto" userId="wiFTzmqpkah+4clAjpXzvWSm86sMOkTalJ4BS9SaMtY=" providerId="None" clId="Web-{05C8E101-9541-4654-B33C-194B6D2576B8}" dt="2024-07-13T06:44:41.184" v="571"/>
          <ac:picMkLst>
            <pc:docMk/>
            <pc:sldMk cId="2096129789" sldId="273"/>
            <ac:picMk id="3" creationId="{F44080D8-E185-9318-0551-B6F8FA522FE8}"/>
          </ac:picMkLst>
        </pc:picChg>
        <pc:picChg chg="del">
          <ac:chgData name="Stephanie Soto" userId="wiFTzmqpkah+4clAjpXzvWSm86sMOkTalJ4BS9SaMtY=" providerId="None" clId="Web-{05C8E101-9541-4654-B33C-194B6D2576B8}" dt="2024-07-13T06:35:56.879" v="550"/>
          <ac:picMkLst>
            <pc:docMk/>
            <pc:sldMk cId="2096129789" sldId="273"/>
            <ac:picMk id="4" creationId="{92FFF295-FAE1-0AF8-EDAE-139215465FC9}"/>
          </ac:picMkLst>
        </pc:picChg>
      </pc:sldChg>
    </pc:docChg>
  </pc:docChgLst>
  <pc:docChgLst>
    <pc:chgData name="Abi Hunt" userId="SpwLjX39snCd85oT/o/3xAVwFhgMoRKAYkOX4MJasFk=" providerId="None" clId="Web-{A7B52917-01E2-4D3F-98D4-6DBA6FC3BD7B}"/>
    <pc:docChg chg="mod addSld">
      <pc:chgData name="Abi Hunt" userId="SpwLjX39snCd85oT/o/3xAVwFhgMoRKAYkOX4MJasFk=" providerId="None" clId="Web-{A7B52917-01E2-4D3F-98D4-6DBA6FC3BD7B}" dt="2024-07-19T17:53:04.929" v="4"/>
      <pc:docMkLst>
        <pc:docMk/>
      </pc:docMkLst>
      <pc:sldChg chg="addCm">
        <pc:chgData name="Abi Hunt" userId="SpwLjX39snCd85oT/o/3xAVwFhgMoRKAYkOX4MJasFk=" providerId="None" clId="Web-{A7B52917-01E2-4D3F-98D4-6DBA6FC3BD7B}" dt="2024-07-19T17:51:08.096" v="1"/>
        <pc:sldMkLst>
          <pc:docMk/>
          <pc:sldMk cId="2096129789" sldId="273"/>
        </pc:sldMkLst>
        <pc:extLst>
          <p:ext xmlns:p="http://schemas.openxmlformats.org/presentationml/2006/main" uri="{D6D511B9-2390-475A-947B-AFAB55BFBCF1}">
            <pc226:cmChg xmlns:pc226="http://schemas.microsoft.com/office/powerpoint/2022/06/main/command" chg="add">
              <pc226:chgData name="Abi Hunt" userId="SpwLjX39snCd85oT/o/3xAVwFhgMoRKAYkOX4MJasFk=" providerId="None" clId="Web-{A7B52917-01E2-4D3F-98D4-6DBA6FC3BD7B}" dt="2024-07-19T17:51:08.096" v="1"/>
              <pc2:cmMkLst xmlns:pc2="http://schemas.microsoft.com/office/powerpoint/2019/9/main/command">
                <pc:docMk/>
                <pc:sldMk cId="2096129789" sldId="273"/>
                <pc2:cmMk id="{DABC928E-BE03-4848-983B-6D4375EAFFCE}"/>
              </pc2:cmMkLst>
            </pc226:cmChg>
          </p:ext>
        </pc:extLst>
      </pc:sldChg>
      <pc:sldChg chg="addCm">
        <pc:chgData name="Abi Hunt" userId="SpwLjX39snCd85oT/o/3xAVwFhgMoRKAYkOX4MJasFk=" providerId="None" clId="Web-{A7B52917-01E2-4D3F-98D4-6DBA6FC3BD7B}" dt="2024-07-19T17:53:04.929" v="4"/>
        <pc:sldMkLst>
          <pc:docMk/>
          <pc:sldMk cId="111267040" sldId="274"/>
        </pc:sldMkLst>
        <pc:extLst>
          <p:ext xmlns:p="http://schemas.openxmlformats.org/presentationml/2006/main" uri="{D6D511B9-2390-475A-947B-AFAB55BFBCF1}">
            <pc226:cmChg xmlns:pc226="http://schemas.microsoft.com/office/powerpoint/2022/06/main/command" chg="add">
              <pc226:chgData name="Abi Hunt" userId="SpwLjX39snCd85oT/o/3xAVwFhgMoRKAYkOX4MJasFk=" providerId="None" clId="Web-{A7B52917-01E2-4D3F-98D4-6DBA6FC3BD7B}" dt="2024-07-19T17:53:04.929" v="4"/>
              <pc2:cmMkLst xmlns:pc2="http://schemas.microsoft.com/office/powerpoint/2019/9/main/command">
                <pc:docMk/>
                <pc:sldMk cId="111267040" sldId="274"/>
                <pc2:cmMk id="{90CF4969-54DE-4ECF-B178-FB55D43DFCD8}"/>
              </pc2:cmMkLst>
            </pc226:cmChg>
          </p:ext>
        </pc:extLst>
      </pc:sldChg>
      <pc:sldChg chg="new addCm">
        <pc:chgData name="Abi Hunt" userId="SpwLjX39snCd85oT/o/3xAVwFhgMoRKAYkOX4MJasFk=" providerId="None" clId="Web-{A7B52917-01E2-4D3F-98D4-6DBA6FC3BD7B}" dt="2024-07-19T17:51:46.145" v="3"/>
        <pc:sldMkLst>
          <pc:docMk/>
          <pc:sldMk cId="1306666990" sldId="279"/>
        </pc:sldMkLst>
        <pc:extLst>
          <p:ext xmlns:p="http://schemas.openxmlformats.org/presentationml/2006/main" uri="{D6D511B9-2390-475A-947B-AFAB55BFBCF1}">
            <pc226:cmChg xmlns:pc226="http://schemas.microsoft.com/office/powerpoint/2022/06/main/command" chg="add">
              <pc226:chgData name="Abi Hunt" userId="SpwLjX39snCd85oT/o/3xAVwFhgMoRKAYkOX4MJasFk=" providerId="None" clId="Web-{A7B52917-01E2-4D3F-98D4-6DBA6FC3BD7B}" dt="2024-07-19T17:51:46.145" v="3"/>
              <pc2:cmMkLst xmlns:pc2="http://schemas.microsoft.com/office/powerpoint/2019/9/main/command">
                <pc:docMk/>
                <pc:sldMk cId="1306666990" sldId="279"/>
                <pc2:cmMk id="{F99D7E7F-F304-43B4-8AC4-B896580E646F}"/>
              </pc2:cmMkLst>
            </pc226:cmChg>
          </p:ext>
        </pc:extLst>
      </pc:sldChg>
    </pc:docChg>
  </pc:docChgLst>
  <pc:docChgLst>
    <pc:chgData name="Abi Hunt" userId="SpwLjX39snCd85oT/o/3xAVwFhgMoRKAYkOX4MJasFk=" providerId="None" clId="Web-{48CD9EE1-46A0-4817-84DE-E34FB032202A}"/>
    <pc:docChg chg="modSld">
      <pc:chgData name="Abi Hunt" userId="SpwLjX39snCd85oT/o/3xAVwFhgMoRKAYkOX4MJasFk=" providerId="None" clId="Web-{48CD9EE1-46A0-4817-84DE-E34FB032202A}" dt="2024-07-15T16:10:49.247" v="7"/>
      <pc:docMkLst>
        <pc:docMk/>
      </pc:docMkLst>
      <pc:sldChg chg="addSp delSp modSp">
        <pc:chgData name="Abi Hunt" userId="SpwLjX39snCd85oT/o/3xAVwFhgMoRKAYkOX4MJasFk=" providerId="None" clId="Web-{48CD9EE1-46A0-4817-84DE-E34FB032202A}" dt="2024-07-15T16:10:49.247" v="7"/>
        <pc:sldMkLst>
          <pc:docMk/>
          <pc:sldMk cId="4189836023" sldId="269"/>
        </pc:sldMkLst>
        <pc:picChg chg="add mod">
          <ac:chgData name="Abi Hunt" userId="SpwLjX39snCd85oT/o/3xAVwFhgMoRKAYkOX4MJasFk=" providerId="None" clId="Web-{48CD9EE1-46A0-4817-84DE-E34FB032202A}" dt="2024-07-15T16:10:49.247" v="7"/>
          <ac:picMkLst>
            <pc:docMk/>
            <pc:sldMk cId="4189836023" sldId="269"/>
            <ac:picMk id="5" creationId="{B5464E17-3B82-50E4-021B-76A1555315D4}"/>
          </ac:picMkLst>
        </pc:picChg>
        <pc:picChg chg="del">
          <ac:chgData name="Abi Hunt" userId="SpwLjX39snCd85oT/o/3xAVwFhgMoRKAYkOX4MJasFk=" providerId="None" clId="Web-{48CD9EE1-46A0-4817-84DE-E34FB032202A}" dt="2024-07-15T16:09:20.744" v="0"/>
          <ac:picMkLst>
            <pc:docMk/>
            <pc:sldMk cId="4189836023" sldId="269"/>
            <ac:picMk id="20" creationId="{982639C6-0615-A8C8-5A5A-4A82190F1527}"/>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585C9A12-3618-4F11-AB6A-C5F09A3269FB}"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7D3E68-7360-476A-AD5D-32E280F1460D}" type="slidenum">
              <a:rPr lang="en-US" smtClean="0"/>
              <a:t>‹#›</a:t>
            </a:fld>
            <a:endParaRPr lang="en-US"/>
          </a:p>
        </p:txBody>
      </p:sp>
    </p:spTree>
    <p:extLst>
      <p:ext uri="{BB962C8B-B14F-4D97-AF65-F5344CB8AC3E}">
        <p14:creationId xmlns:p14="http://schemas.microsoft.com/office/powerpoint/2010/main" val="9566066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85C9A12-3618-4F11-AB6A-C5F09A3269FB}"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7D3E68-7360-476A-AD5D-32E280F1460D}" type="slidenum">
              <a:rPr lang="en-US" smtClean="0"/>
              <a:t>‹#›</a:t>
            </a:fld>
            <a:endParaRPr lang="en-US"/>
          </a:p>
        </p:txBody>
      </p:sp>
    </p:spTree>
    <p:extLst>
      <p:ext uri="{BB962C8B-B14F-4D97-AF65-F5344CB8AC3E}">
        <p14:creationId xmlns:p14="http://schemas.microsoft.com/office/powerpoint/2010/main" val="11580904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E2D4C340-975D-4E60-987B-C388D48C84E8}"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C76AB4-668A-40B3-A11C-0B56F8024CA0}" type="slidenum">
              <a:rPr lang="en-US" smtClean="0"/>
              <a:t>‹#›</a:t>
            </a:fld>
            <a:endParaRPr lang="en-US"/>
          </a:p>
        </p:txBody>
      </p:sp>
    </p:spTree>
    <p:extLst>
      <p:ext uri="{BB962C8B-B14F-4D97-AF65-F5344CB8AC3E}">
        <p14:creationId xmlns:p14="http://schemas.microsoft.com/office/powerpoint/2010/main" val="96389319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2D4C340-975D-4E60-987B-C388D48C84E8}"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C76AB4-668A-40B3-A11C-0B56F8024CA0}" type="slidenum">
              <a:rPr lang="en-US" smtClean="0"/>
              <a:t>‹#›</a:t>
            </a:fld>
            <a:endParaRPr lang="en-US"/>
          </a:p>
        </p:txBody>
      </p:sp>
    </p:spTree>
    <p:extLst>
      <p:ext uri="{BB962C8B-B14F-4D97-AF65-F5344CB8AC3E}">
        <p14:creationId xmlns:p14="http://schemas.microsoft.com/office/powerpoint/2010/main" val="119076253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2D4C340-975D-4E60-987B-C388D48C84E8}"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C76AB4-668A-40B3-A11C-0B56F8024CA0}" type="slidenum">
              <a:rPr lang="en-US" smtClean="0"/>
              <a:t>‹#›</a:t>
            </a:fld>
            <a:endParaRPr lang="en-US"/>
          </a:p>
        </p:txBody>
      </p:sp>
    </p:spTree>
    <p:extLst>
      <p:ext uri="{BB962C8B-B14F-4D97-AF65-F5344CB8AC3E}">
        <p14:creationId xmlns:p14="http://schemas.microsoft.com/office/powerpoint/2010/main" val="6442320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2D4C340-975D-4E60-987B-C388D48C84E8}" type="datetimeFigureOut">
              <a:rPr lang="en-US" smtClean="0"/>
              <a:t>12/16/2024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C76AB4-668A-40B3-A11C-0B56F8024CA0}" type="slidenum">
              <a:rPr lang="en-US" smtClean="0"/>
              <a:t>‹#›</a:t>
            </a:fld>
            <a:endParaRPr lang="en-US"/>
          </a:p>
        </p:txBody>
      </p:sp>
    </p:spTree>
    <p:extLst>
      <p:ext uri="{BB962C8B-B14F-4D97-AF65-F5344CB8AC3E}">
        <p14:creationId xmlns:p14="http://schemas.microsoft.com/office/powerpoint/2010/main" val="387526706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2D4C340-975D-4E60-987B-C388D48C84E8}" type="datetimeFigureOut">
              <a:rPr lang="en-US" smtClean="0"/>
              <a:t>12/16/2024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FC76AB4-668A-40B3-A11C-0B56F8024CA0}" type="slidenum">
              <a:rPr lang="en-US" smtClean="0"/>
              <a:t>‹#›</a:t>
            </a:fld>
            <a:endParaRPr lang="en-US"/>
          </a:p>
        </p:txBody>
      </p:sp>
    </p:spTree>
    <p:extLst>
      <p:ext uri="{BB962C8B-B14F-4D97-AF65-F5344CB8AC3E}">
        <p14:creationId xmlns:p14="http://schemas.microsoft.com/office/powerpoint/2010/main" val="240228406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2D4C340-975D-4E60-987B-C388D48C84E8}" type="datetimeFigureOut">
              <a:rPr lang="en-US" smtClean="0"/>
              <a:t>12/16/2024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FC76AB4-668A-40B3-A11C-0B56F8024CA0}" type="slidenum">
              <a:rPr lang="en-US" smtClean="0"/>
              <a:t>‹#›</a:t>
            </a:fld>
            <a:endParaRPr lang="en-US"/>
          </a:p>
        </p:txBody>
      </p:sp>
    </p:spTree>
    <p:extLst>
      <p:ext uri="{BB962C8B-B14F-4D97-AF65-F5344CB8AC3E}">
        <p14:creationId xmlns:p14="http://schemas.microsoft.com/office/powerpoint/2010/main" val="1888813195"/>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D4C340-975D-4E60-987B-C388D48C84E8}" type="datetimeFigureOut">
              <a:rPr lang="en-US" smtClean="0"/>
              <a:t>12/16/2024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FC76AB4-668A-40B3-A11C-0B56F8024CA0}" type="slidenum">
              <a:rPr lang="en-US" smtClean="0"/>
              <a:t>‹#›</a:t>
            </a:fld>
            <a:endParaRPr lang="en-US"/>
          </a:p>
        </p:txBody>
      </p:sp>
    </p:spTree>
    <p:extLst>
      <p:ext uri="{BB962C8B-B14F-4D97-AF65-F5344CB8AC3E}">
        <p14:creationId xmlns:p14="http://schemas.microsoft.com/office/powerpoint/2010/main" val="2848408192"/>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2D4C340-975D-4E60-987B-C388D48C84E8}" type="datetimeFigureOut">
              <a:rPr lang="en-US" smtClean="0"/>
              <a:t>12/16/2024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C76AB4-668A-40B3-A11C-0B56F8024CA0}" type="slidenum">
              <a:rPr lang="en-US" smtClean="0"/>
              <a:t>‹#›</a:t>
            </a:fld>
            <a:endParaRPr lang="en-US"/>
          </a:p>
        </p:txBody>
      </p:sp>
    </p:spTree>
    <p:extLst>
      <p:ext uri="{BB962C8B-B14F-4D97-AF65-F5344CB8AC3E}">
        <p14:creationId xmlns:p14="http://schemas.microsoft.com/office/powerpoint/2010/main" val="658800739"/>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2D4C340-975D-4E60-987B-C388D48C84E8}" type="datetimeFigureOut">
              <a:rPr lang="en-US" smtClean="0"/>
              <a:t>12/16/2024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C76AB4-668A-40B3-A11C-0B56F8024CA0}" type="slidenum">
              <a:rPr lang="en-US" smtClean="0"/>
              <a:t>‹#›</a:t>
            </a:fld>
            <a:endParaRPr lang="en-US"/>
          </a:p>
        </p:txBody>
      </p:sp>
    </p:spTree>
    <p:extLst>
      <p:ext uri="{BB962C8B-B14F-4D97-AF65-F5344CB8AC3E}">
        <p14:creationId xmlns:p14="http://schemas.microsoft.com/office/powerpoint/2010/main" val="211500424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2D4C340-975D-4E60-987B-C388D48C84E8}"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C76AB4-668A-40B3-A11C-0B56F8024CA0}" type="slidenum">
              <a:rPr lang="en-US" smtClean="0"/>
              <a:t>‹#›</a:t>
            </a:fld>
            <a:endParaRPr lang="en-US"/>
          </a:p>
        </p:txBody>
      </p:sp>
    </p:spTree>
    <p:extLst>
      <p:ext uri="{BB962C8B-B14F-4D97-AF65-F5344CB8AC3E}">
        <p14:creationId xmlns:p14="http://schemas.microsoft.com/office/powerpoint/2010/main" val="1751251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85C9A12-3618-4F11-AB6A-C5F09A3269FB}"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7D3E68-7360-476A-AD5D-32E280F1460D}" type="slidenum">
              <a:rPr lang="en-US" smtClean="0"/>
              <a:t>‹#›</a:t>
            </a:fld>
            <a:endParaRPr lang="en-US"/>
          </a:p>
        </p:txBody>
      </p:sp>
    </p:spTree>
    <p:extLst>
      <p:ext uri="{BB962C8B-B14F-4D97-AF65-F5344CB8AC3E}">
        <p14:creationId xmlns:p14="http://schemas.microsoft.com/office/powerpoint/2010/main" val="2701587105"/>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2D4C340-975D-4E60-987B-C388D48C84E8}"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C76AB4-668A-40B3-A11C-0B56F8024CA0}" type="slidenum">
              <a:rPr lang="en-US" smtClean="0"/>
              <a:t>‹#›</a:t>
            </a:fld>
            <a:endParaRPr lang="en-US"/>
          </a:p>
        </p:txBody>
      </p:sp>
    </p:spTree>
    <p:extLst>
      <p:ext uri="{BB962C8B-B14F-4D97-AF65-F5344CB8AC3E}">
        <p14:creationId xmlns:p14="http://schemas.microsoft.com/office/powerpoint/2010/main" val="304923203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A6D55F0-8BF2-4A5F-B55C-F8D80D6F9A30}"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3FA506-20CA-4F4B-BD08-6D89F43176FC}" type="slidenum">
              <a:rPr lang="en-US" smtClean="0"/>
              <a:t>‹#›</a:t>
            </a:fld>
            <a:endParaRPr lang="en-US"/>
          </a:p>
        </p:txBody>
      </p:sp>
    </p:spTree>
    <p:extLst>
      <p:ext uri="{BB962C8B-B14F-4D97-AF65-F5344CB8AC3E}">
        <p14:creationId xmlns:p14="http://schemas.microsoft.com/office/powerpoint/2010/main" val="366997894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A6D55F0-8BF2-4A5F-B55C-F8D80D6F9A30}"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3FA506-20CA-4F4B-BD08-6D89F43176FC}" type="slidenum">
              <a:rPr lang="en-US" smtClean="0"/>
              <a:t>‹#›</a:t>
            </a:fld>
            <a:endParaRPr lang="en-US"/>
          </a:p>
        </p:txBody>
      </p:sp>
    </p:spTree>
    <p:extLst>
      <p:ext uri="{BB962C8B-B14F-4D97-AF65-F5344CB8AC3E}">
        <p14:creationId xmlns:p14="http://schemas.microsoft.com/office/powerpoint/2010/main" val="3440488540"/>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A6D55F0-8BF2-4A5F-B55C-F8D80D6F9A30}"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3FA506-20CA-4F4B-BD08-6D89F43176FC}" type="slidenum">
              <a:rPr lang="en-US" smtClean="0"/>
              <a:t>‹#›</a:t>
            </a:fld>
            <a:endParaRPr lang="en-US"/>
          </a:p>
        </p:txBody>
      </p:sp>
    </p:spTree>
    <p:extLst>
      <p:ext uri="{BB962C8B-B14F-4D97-AF65-F5344CB8AC3E}">
        <p14:creationId xmlns:p14="http://schemas.microsoft.com/office/powerpoint/2010/main" val="411675578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A6D55F0-8BF2-4A5F-B55C-F8D80D6F9A30}" type="datetimeFigureOut">
              <a:rPr lang="en-US" smtClean="0"/>
              <a:t>12/16/2024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3FA506-20CA-4F4B-BD08-6D89F43176FC}" type="slidenum">
              <a:rPr lang="en-US" smtClean="0"/>
              <a:t>‹#›</a:t>
            </a:fld>
            <a:endParaRPr lang="en-US"/>
          </a:p>
        </p:txBody>
      </p:sp>
    </p:spTree>
    <p:extLst>
      <p:ext uri="{BB962C8B-B14F-4D97-AF65-F5344CB8AC3E}">
        <p14:creationId xmlns:p14="http://schemas.microsoft.com/office/powerpoint/2010/main" val="1664473784"/>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A6D55F0-8BF2-4A5F-B55C-F8D80D6F9A30}" type="datetimeFigureOut">
              <a:rPr lang="en-US" smtClean="0"/>
              <a:t>12/16/2024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C3FA506-20CA-4F4B-BD08-6D89F43176FC}" type="slidenum">
              <a:rPr lang="en-US" smtClean="0"/>
              <a:t>‹#›</a:t>
            </a:fld>
            <a:endParaRPr lang="en-US"/>
          </a:p>
        </p:txBody>
      </p:sp>
    </p:spTree>
    <p:extLst>
      <p:ext uri="{BB962C8B-B14F-4D97-AF65-F5344CB8AC3E}">
        <p14:creationId xmlns:p14="http://schemas.microsoft.com/office/powerpoint/2010/main" val="296320951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A6D55F0-8BF2-4A5F-B55C-F8D80D6F9A30}" type="datetimeFigureOut">
              <a:rPr lang="en-US" smtClean="0"/>
              <a:t>12/16/2024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C3FA506-20CA-4F4B-BD08-6D89F43176FC}" type="slidenum">
              <a:rPr lang="en-US" smtClean="0"/>
              <a:t>‹#›</a:t>
            </a:fld>
            <a:endParaRPr lang="en-US"/>
          </a:p>
        </p:txBody>
      </p:sp>
    </p:spTree>
    <p:extLst>
      <p:ext uri="{BB962C8B-B14F-4D97-AF65-F5344CB8AC3E}">
        <p14:creationId xmlns:p14="http://schemas.microsoft.com/office/powerpoint/2010/main" val="28576018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6D55F0-8BF2-4A5F-B55C-F8D80D6F9A30}" type="datetimeFigureOut">
              <a:rPr lang="en-US" smtClean="0"/>
              <a:t>12/16/2024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C3FA506-20CA-4F4B-BD08-6D89F43176FC}" type="slidenum">
              <a:rPr lang="en-US" smtClean="0"/>
              <a:t>‹#›</a:t>
            </a:fld>
            <a:endParaRPr lang="en-US"/>
          </a:p>
        </p:txBody>
      </p:sp>
    </p:spTree>
    <p:extLst>
      <p:ext uri="{BB962C8B-B14F-4D97-AF65-F5344CB8AC3E}">
        <p14:creationId xmlns:p14="http://schemas.microsoft.com/office/powerpoint/2010/main" val="3984775281"/>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A6D55F0-8BF2-4A5F-B55C-F8D80D6F9A30}" type="datetimeFigureOut">
              <a:rPr lang="en-US" smtClean="0"/>
              <a:t>12/16/2024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3FA506-20CA-4F4B-BD08-6D89F43176FC}" type="slidenum">
              <a:rPr lang="en-US" smtClean="0"/>
              <a:t>‹#›</a:t>
            </a:fld>
            <a:endParaRPr lang="en-US"/>
          </a:p>
        </p:txBody>
      </p:sp>
    </p:spTree>
    <p:extLst>
      <p:ext uri="{BB962C8B-B14F-4D97-AF65-F5344CB8AC3E}">
        <p14:creationId xmlns:p14="http://schemas.microsoft.com/office/powerpoint/2010/main" val="1385376582"/>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A6D55F0-8BF2-4A5F-B55C-F8D80D6F9A30}" type="datetimeFigureOut">
              <a:rPr lang="en-US" smtClean="0"/>
              <a:t>12/16/2024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3FA506-20CA-4F4B-BD08-6D89F43176FC}" type="slidenum">
              <a:rPr lang="en-US" smtClean="0"/>
              <a:t>‹#›</a:t>
            </a:fld>
            <a:endParaRPr lang="en-US"/>
          </a:p>
        </p:txBody>
      </p:sp>
    </p:spTree>
    <p:extLst>
      <p:ext uri="{BB962C8B-B14F-4D97-AF65-F5344CB8AC3E}">
        <p14:creationId xmlns:p14="http://schemas.microsoft.com/office/powerpoint/2010/main" val="28795567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B5DD5E2-3474-442C-92E1-ECE5AB7D260D}"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B8F179-6CA9-42D2-BAFD-4DCE21BD8C08}" type="slidenum">
              <a:rPr lang="en-US" smtClean="0"/>
              <a:t>‹#›</a:t>
            </a:fld>
            <a:endParaRPr lang="en-US"/>
          </a:p>
        </p:txBody>
      </p:sp>
    </p:spTree>
    <p:extLst>
      <p:ext uri="{BB962C8B-B14F-4D97-AF65-F5344CB8AC3E}">
        <p14:creationId xmlns:p14="http://schemas.microsoft.com/office/powerpoint/2010/main" val="2618283096"/>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A6D55F0-8BF2-4A5F-B55C-F8D80D6F9A30}"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3FA506-20CA-4F4B-BD08-6D89F43176FC}" type="slidenum">
              <a:rPr lang="en-US" smtClean="0"/>
              <a:t>‹#›</a:t>
            </a:fld>
            <a:endParaRPr lang="en-US"/>
          </a:p>
        </p:txBody>
      </p:sp>
    </p:spTree>
    <p:extLst>
      <p:ext uri="{BB962C8B-B14F-4D97-AF65-F5344CB8AC3E}">
        <p14:creationId xmlns:p14="http://schemas.microsoft.com/office/powerpoint/2010/main" val="2193488471"/>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A6D55F0-8BF2-4A5F-B55C-F8D80D6F9A30}"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3FA506-20CA-4F4B-BD08-6D89F43176FC}" type="slidenum">
              <a:rPr lang="en-US" smtClean="0"/>
              <a:t>‹#›</a:t>
            </a:fld>
            <a:endParaRPr lang="en-US"/>
          </a:p>
        </p:txBody>
      </p:sp>
    </p:spTree>
    <p:extLst>
      <p:ext uri="{BB962C8B-B14F-4D97-AF65-F5344CB8AC3E}">
        <p14:creationId xmlns:p14="http://schemas.microsoft.com/office/powerpoint/2010/main" val="18680743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B5DD5E2-3474-442C-92E1-ECE5AB7D260D}"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B8F179-6CA9-42D2-BAFD-4DCE21BD8C08}" type="slidenum">
              <a:rPr lang="en-US" smtClean="0"/>
              <a:t>‹#›</a:t>
            </a:fld>
            <a:endParaRPr lang="en-US"/>
          </a:p>
        </p:txBody>
      </p:sp>
    </p:spTree>
    <p:extLst>
      <p:ext uri="{BB962C8B-B14F-4D97-AF65-F5344CB8AC3E}">
        <p14:creationId xmlns:p14="http://schemas.microsoft.com/office/powerpoint/2010/main" val="4208670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B5DD5E2-3474-442C-92E1-ECE5AB7D260D}"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B8F179-6CA9-42D2-BAFD-4DCE21BD8C08}" type="slidenum">
              <a:rPr lang="en-US" smtClean="0"/>
              <a:t>‹#›</a:t>
            </a:fld>
            <a:endParaRPr lang="en-US"/>
          </a:p>
        </p:txBody>
      </p:sp>
    </p:spTree>
    <p:extLst>
      <p:ext uri="{BB962C8B-B14F-4D97-AF65-F5344CB8AC3E}">
        <p14:creationId xmlns:p14="http://schemas.microsoft.com/office/powerpoint/2010/main" val="39673019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B5DD5E2-3474-442C-92E1-ECE5AB7D260D}" type="datetimeFigureOut">
              <a:rPr lang="en-US" smtClean="0"/>
              <a:t>12/16/2024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DB8F179-6CA9-42D2-BAFD-4DCE21BD8C08}" type="slidenum">
              <a:rPr lang="en-US" smtClean="0"/>
              <a:t>‹#›</a:t>
            </a:fld>
            <a:endParaRPr lang="en-US"/>
          </a:p>
        </p:txBody>
      </p:sp>
    </p:spTree>
    <p:extLst>
      <p:ext uri="{BB962C8B-B14F-4D97-AF65-F5344CB8AC3E}">
        <p14:creationId xmlns:p14="http://schemas.microsoft.com/office/powerpoint/2010/main" val="42268822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B5DD5E2-3474-442C-92E1-ECE5AB7D260D}" type="datetimeFigureOut">
              <a:rPr lang="en-US" smtClean="0"/>
              <a:t>12/16/2024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DB8F179-6CA9-42D2-BAFD-4DCE21BD8C08}" type="slidenum">
              <a:rPr lang="en-US" smtClean="0"/>
              <a:t>‹#›</a:t>
            </a:fld>
            <a:endParaRPr lang="en-US"/>
          </a:p>
        </p:txBody>
      </p:sp>
    </p:spTree>
    <p:extLst>
      <p:ext uri="{BB962C8B-B14F-4D97-AF65-F5344CB8AC3E}">
        <p14:creationId xmlns:p14="http://schemas.microsoft.com/office/powerpoint/2010/main" val="4733225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5DD5E2-3474-442C-92E1-ECE5AB7D260D}" type="datetimeFigureOut">
              <a:rPr lang="en-US" smtClean="0"/>
              <a:t>12/16/2024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DB8F179-6CA9-42D2-BAFD-4DCE21BD8C08}" type="slidenum">
              <a:rPr lang="en-US" smtClean="0"/>
              <a:t>‹#›</a:t>
            </a:fld>
            <a:endParaRPr lang="en-US"/>
          </a:p>
        </p:txBody>
      </p:sp>
    </p:spTree>
    <p:extLst>
      <p:ext uri="{BB962C8B-B14F-4D97-AF65-F5344CB8AC3E}">
        <p14:creationId xmlns:p14="http://schemas.microsoft.com/office/powerpoint/2010/main" val="19164595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5DD5E2-3474-442C-92E1-ECE5AB7D260D}" type="datetimeFigureOut">
              <a:rPr lang="en-US" smtClean="0"/>
              <a:t>12/16/2024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DB8F179-6CA9-42D2-BAFD-4DCE21BD8C08}" type="slidenum">
              <a:rPr lang="en-US" smtClean="0"/>
              <a:t>‹#›</a:t>
            </a:fld>
            <a:endParaRPr lang="en-US"/>
          </a:p>
        </p:txBody>
      </p:sp>
    </p:spTree>
    <p:extLst>
      <p:ext uri="{BB962C8B-B14F-4D97-AF65-F5344CB8AC3E}">
        <p14:creationId xmlns:p14="http://schemas.microsoft.com/office/powerpoint/2010/main" val="15711886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B5DD5E2-3474-442C-92E1-ECE5AB7D260D}" type="datetimeFigureOut">
              <a:rPr lang="en-US" smtClean="0"/>
              <a:t>12/16/2024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DB8F179-6CA9-42D2-BAFD-4DCE21BD8C08}" type="slidenum">
              <a:rPr lang="en-US" smtClean="0"/>
              <a:t>‹#›</a:t>
            </a:fld>
            <a:endParaRPr lang="en-US"/>
          </a:p>
        </p:txBody>
      </p:sp>
    </p:spTree>
    <p:extLst>
      <p:ext uri="{BB962C8B-B14F-4D97-AF65-F5344CB8AC3E}">
        <p14:creationId xmlns:p14="http://schemas.microsoft.com/office/powerpoint/2010/main" val="7785803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85C9A12-3618-4F11-AB6A-C5F09A3269FB}"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7D3E68-7360-476A-AD5D-32E280F1460D}" type="slidenum">
              <a:rPr lang="en-US" smtClean="0"/>
              <a:t>‹#›</a:t>
            </a:fld>
            <a:endParaRPr lang="en-US"/>
          </a:p>
        </p:txBody>
      </p:sp>
    </p:spTree>
    <p:extLst>
      <p:ext uri="{BB962C8B-B14F-4D97-AF65-F5344CB8AC3E}">
        <p14:creationId xmlns:p14="http://schemas.microsoft.com/office/powerpoint/2010/main" val="7717824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B5DD5E2-3474-442C-92E1-ECE5AB7D260D}" type="datetimeFigureOut">
              <a:rPr lang="en-US" smtClean="0"/>
              <a:t>12/16/2024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DB8F179-6CA9-42D2-BAFD-4DCE21BD8C08}" type="slidenum">
              <a:rPr lang="en-US" smtClean="0"/>
              <a:t>‹#›</a:t>
            </a:fld>
            <a:endParaRPr lang="en-US"/>
          </a:p>
        </p:txBody>
      </p:sp>
    </p:spTree>
    <p:extLst>
      <p:ext uri="{BB962C8B-B14F-4D97-AF65-F5344CB8AC3E}">
        <p14:creationId xmlns:p14="http://schemas.microsoft.com/office/powerpoint/2010/main" val="35756330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B5DD5E2-3474-442C-92E1-ECE5AB7D260D}"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B8F179-6CA9-42D2-BAFD-4DCE21BD8C08}" type="slidenum">
              <a:rPr lang="en-US" smtClean="0"/>
              <a:t>‹#›</a:t>
            </a:fld>
            <a:endParaRPr lang="en-US"/>
          </a:p>
        </p:txBody>
      </p:sp>
    </p:spTree>
    <p:extLst>
      <p:ext uri="{BB962C8B-B14F-4D97-AF65-F5344CB8AC3E}">
        <p14:creationId xmlns:p14="http://schemas.microsoft.com/office/powerpoint/2010/main" val="30629548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B5DD5E2-3474-442C-92E1-ECE5AB7D260D}"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B8F179-6CA9-42D2-BAFD-4DCE21BD8C08}" type="slidenum">
              <a:rPr lang="en-US" smtClean="0"/>
              <a:t>‹#›</a:t>
            </a:fld>
            <a:endParaRPr lang="en-US"/>
          </a:p>
        </p:txBody>
      </p:sp>
    </p:spTree>
    <p:extLst>
      <p:ext uri="{BB962C8B-B14F-4D97-AF65-F5344CB8AC3E}">
        <p14:creationId xmlns:p14="http://schemas.microsoft.com/office/powerpoint/2010/main" val="3384981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E8D1ECD-3DDD-4D99-88C8-7F3BB9C2EB67}"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2BE399-D8D5-47AD-B1B5-EAF3D6A17737}" type="slidenum">
              <a:rPr lang="en-US" smtClean="0"/>
              <a:t>‹#›</a:t>
            </a:fld>
            <a:endParaRPr lang="en-US"/>
          </a:p>
        </p:txBody>
      </p:sp>
    </p:spTree>
    <p:extLst>
      <p:ext uri="{BB962C8B-B14F-4D97-AF65-F5344CB8AC3E}">
        <p14:creationId xmlns:p14="http://schemas.microsoft.com/office/powerpoint/2010/main" val="14943759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E8D1ECD-3DDD-4D99-88C8-7F3BB9C2EB67}"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2BE399-D8D5-47AD-B1B5-EAF3D6A17737}" type="slidenum">
              <a:rPr lang="en-US" smtClean="0"/>
              <a:t>‹#›</a:t>
            </a:fld>
            <a:endParaRPr lang="en-US"/>
          </a:p>
        </p:txBody>
      </p:sp>
    </p:spTree>
    <p:extLst>
      <p:ext uri="{BB962C8B-B14F-4D97-AF65-F5344CB8AC3E}">
        <p14:creationId xmlns:p14="http://schemas.microsoft.com/office/powerpoint/2010/main" val="26371459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E8D1ECD-3DDD-4D99-88C8-7F3BB9C2EB67}"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2BE399-D8D5-47AD-B1B5-EAF3D6A17737}" type="slidenum">
              <a:rPr lang="en-US" smtClean="0"/>
              <a:t>‹#›</a:t>
            </a:fld>
            <a:endParaRPr lang="en-US"/>
          </a:p>
        </p:txBody>
      </p:sp>
    </p:spTree>
    <p:extLst>
      <p:ext uri="{BB962C8B-B14F-4D97-AF65-F5344CB8AC3E}">
        <p14:creationId xmlns:p14="http://schemas.microsoft.com/office/powerpoint/2010/main" val="29825490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E8D1ECD-3DDD-4D99-88C8-7F3BB9C2EB67}" type="datetimeFigureOut">
              <a:rPr lang="en-US" smtClean="0"/>
              <a:t>12/16/2024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2BE399-D8D5-47AD-B1B5-EAF3D6A17737}" type="slidenum">
              <a:rPr lang="en-US" smtClean="0"/>
              <a:t>‹#›</a:t>
            </a:fld>
            <a:endParaRPr lang="en-US"/>
          </a:p>
        </p:txBody>
      </p:sp>
    </p:spTree>
    <p:extLst>
      <p:ext uri="{BB962C8B-B14F-4D97-AF65-F5344CB8AC3E}">
        <p14:creationId xmlns:p14="http://schemas.microsoft.com/office/powerpoint/2010/main" val="23374894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E8D1ECD-3DDD-4D99-88C8-7F3BB9C2EB67}" type="datetimeFigureOut">
              <a:rPr lang="en-US" smtClean="0"/>
              <a:t>12/16/2024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02BE399-D8D5-47AD-B1B5-EAF3D6A17737}" type="slidenum">
              <a:rPr lang="en-US" smtClean="0"/>
              <a:t>‹#›</a:t>
            </a:fld>
            <a:endParaRPr lang="en-US"/>
          </a:p>
        </p:txBody>
      </p:sp>
    </p:spTree>
    <p:extLst>
      <p:ext uri="{BB962C8B-B14F-4D97-AF65-F5344CB8AC3E}">
        <p14:creationId xmlns:p14="http://schemas.microsoft.com/office/powerpoint/2010/main" val="29854606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E8D1ECD-3DDD-4D99-88C8-7F3BB9C2EB67}" type="datetimeFigureOut">
              <a:rPr lang="en-US" smtClean="0"/>
              <a:t>12/16/2024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02BE399-D8D5-47AD-B1B5-EAF3D6A17737}" type="slidenum">
              <a:rPr lang="en-US" smtClean="0"/>
              <a:t>‹#›</a:t>
            </a:fld>
            <a:endParaRPr lang="en-US"/>
          </a:p>
        </p:txBody>
      </p:sp>
    </p:spTree>
    <p:extLst>
      <p:ext uri="{BB962C8B-B14F-4D97-AF65-F5344CB8AC3E}">
        <p14:creationId xmlns:p14="http://schemas.microsoft.com/office/powerpoint/2010/main" val="82450295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8D1ECD-3DDD-4D99-88C8-7F3BB9C2EB67}" type="datetimeFigureOut">
              <a:rPr lang="en-US" smtClean="0"/>
              <a:t>12/16/2024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02BE399-D8D5-47AD-B1B5-EAF3D6A17737}" type="slidenum">
              <a:rPr lang="en-US" smtClean="0"/>
              <a:t>‹#›</a:t>
            </a:fld>
            <a:endParaRPr lang="en-US"/>
          </a:p>
        </p:txBody>
      </p:sp>
    </p:spTree>
    <p:extLst>
      <p:ext uri="{BB962C8B-B14F-4D97-AF65-F5344CB8AC3E}">
        <p14:creationId xmlns:p14="http://schemas.microsoft.com/office/powerpoint/2010/main" val="16323705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85C9A12-3618-4F11-AB6A-C5F09A3269FB}"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7D3E68-7360-476A-AD5D-32E280F1460D}" type="slidenum">
              <a:rPr lang="en-US" smtClean="0"/>
              <a:t>‹#›</a:t>
            </a:fld>
            <a:endParaRPr lang="en-US"/>
          </a:p>
        </p:txBody>
      </p:sp>
    </p:spTree>
    <p:extLst>
      <p:ext uri="{BB962C8B-B14F-4D97-AF65-F5344CB8AC3E}">
        <p14:creationId xmlns:p14="http://schemas.microsoft.com/office/powerpoint/2010/main" val="426385533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E8D1ECD-3DDD-4D99-88C8-7F3BB9C2EB67}" type="datetimeFigureOut">
              <a:rPr lang="en-US" smtClean="0"/>
              <a:t>12/16/2024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2BE399-D8D5-47AD-B1B5-EAF3D6A17737}" type="slidenum">
              <a:rPr lang="en-US" smtClean="0"/>
              <a:t>‹#›</a:t>
            </a:fld>
            <a:endParaRPr lang="en-US"/>
          </a:p>
        </p:txBody>
      </p:sp>
    </p:spTree>
    <p:extLst>
      <p:ext uri="{BB962C8B-B14F-4D97-AF65-F5344CB8AC3E}">
        <p14:creationId xmlns:p14="http://schemas.microsoft.com/office/powerpoint/2010/main" val="3132449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E8D1ECD-3DDD-4D99-88C8-7F3BB9C2EB67}" type="datetimeFigureOut">
              <a:rPr lang="en-US" smtClean="0"/>
              <a:t>12/16/2024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2BE399-D8D5-47AD-B1B5-EAF3D6A17737}" type="slidenum">
              <a:rPr lang="en-US" smtClean="0"/>
              <a:t>‹#›</a:t>
            </a:fld>
            <a:endParaRPr lang="en-US"/>
          </a:p>
        </p:txBody>
      </p:sp>
    </p:spTree>
    <p:extLst>
      <p:ext uri="{BB962C8B-B14F-4D97-AF65-F5344CB8AC3E}">
        <p14:creationId xmlns:p14="http://schemas.microsoft.com/office/powerpoint/2010/main" val="196253572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E8D1ECD-3DDD-4D99-88C8-7F3BB9C2EB67}"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2BE399-D8D5-47AD-B1B5-EAF3D6A17737}" type="slidenum">
              <a:rPr lang="en-US" smtClean="0"/>
              <a:t>‹#›</a:t>
            </a:fld>
            <a:endParaRPr lang="en-US"/>
          </a:p>
        </p:txBody>
      </p:sp>
    </p:spTree>
    <p:extLst>
      <p:ext uri="{BB962C8B-B14F-4D97-AF65-F5344CB8AC3E}">
        <p14:creationId xmlns:p14="http://schemas.microsoft.com/office/powerpoint/2010/main" val="3059766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E8D1ECD-3DDD-4D99-88C8-7F3BB9C2EB67}"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2BE399-D8D5-47AD-B1B5-EAF3D6A17737}" type="slidenum">
              <a:rPr lang="en-US" smtClean="0"/>
              <a:t>‹#›</a:t>
            </a:fld>
            <a:endParaRPr lang="en-US"/>
          </a:p>
        </p:txBody>
      </p:sp>
    </p:spTree>
    <p:extLst>
      <p:ext uri="{BB962C8B-B14F-4D97-AF65-F5344CB8AC3E}">
        <p14:creationId xmlns:p14="http://schemas.microsoft.com/office/powerpoint/2010/main" val="288679465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5E184E5D-6026-490F-91D1-95FA867E0566}"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C1472D-8D4B-47C7-B89D-D958445566F7}" type="slidenum">
              <a:rPr lang="en-US" smtClean="0"/>
              <a:t>‹#›</a:t>
            </a:fld>
            <a:endParaRPr lang="en-US"/>
          </a:p>
        </p:txBody>
      </p:sp>
    </p:spTree>
    <p:extLst>
      <p:ext uri="{BB962C8B-B14F-4D97-AF65-F5344CB8AC3E}">
        <p14:creationId xmlns:p14="http://schemas.microsoft.com/office/powerpoint/2010/main" val="35553029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E184E5D-6026-490F-91D1-95FA867E0566}"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C1472D-8D4B-47C7-B89D-D958445566F7}" type="slidenum">
              <a:rPr lang="en-US" smtClean="0"/>
              <a:t>‹#›</a:t>
            </a:fld>
            <a:endParaRPr lang="en-US"/>
          </a:p>
        </p:txBody>
      </p:sp>
    </p:spTree>
    <p:extLst>
      <p:ext uri="{BB962C8B-B14F-4D97-AF65-F5344CB8AC3E}">
        <p14:creationId xmlns:p14="http://schemas.microsoft.com/office/powerpoint/2010/main" val="338954140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E184E5D-6026-490F-91D1-95FA867E0566}"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C1472D-8D4B-47C7-B89D-D958445566F7}" type="slidenum">
              <a:rPr lang="en-US" smtClean="0"/>
              <a:t>‹#›</a:t>
            </a:fld>
            <a:endParaRPr lang="en-US"/>
          </a:p>
        </p:txBody>
      </p:sp>
    </p:spTree>
    <p:extLst>
      <p:ext uri="{BB962C8B-B14F-4D97-AF65-F5344CB8AC3E}">
        <p14:creationId xmlns:p14="http://schemas.microsoft.com/office/powerpoint/2010/main" val="269385673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E184E5D-6026-490F-91D1-95FA867E0566}" type="datetimeFigureOut">
              <a:rPr lang="en-US" smtClean="0"/>
              <a:t>12/16/2024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C1472D-8D4B-47C7-B89D-D958445566F7}" type="slidenum">
              <a:rPr lang="en-US" smtClean="0"/>
              <a:t>‹#›</a:t>
            </a:fld>
            <a:endParaRPr lang="en-US"/>
          </a:p>
        </p:txBody>
      </p:sp>
    </p:spTree>
    <p:extLst>
      <p:ext uri="{BB962C8B-B14F-4D97-AF65-F5344CB8AC3E}">
        <p14:creationId xmlns:p14="http://schemas.microsoft.com/office/powerpoint/2010/main" val="20094826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E184E5D-6026-490F-91D1-95FA867E0566}" type="datetimeFigureOut">
              <a:rPr lang="en-US" smtClean="0"/>
              <a:t>12/16/2024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2C1472D-8D4B-47C7-B89D-D958445566F7}" type="slidenum">
              <a:rPr lang="en-US" smtClean="0"/>
              <a:t>‹#›</a:t>
            </a:fld>
            <a:endParaRPr lang="en-US"/>
          </a:p>
        </p:txBody>
      </p:sp>
    </p:spTree>
    <p:extLst>
      <p:ext uri="{BB962C8B-B14F-4D97-AF65-F5344CB8AC3E}">
        <p14:creationId xmlns:p14="http://schemas.microsoft.com/office/powerpoint/2010/main" val="161719837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E184E5D-6026-490F-91D1-95FA867E0566}" type="datetimeFigureOut">
              <a:rPr lang="en-US" smtClean="0"/>
              <a:t>12/16/2024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2C1472D-8D4B-47C7-B89D-D958445566F7}" type="slidenum">
              <a:rPr lang="en-US" smtClean="0"/>
              <a:t>‹#›</a:t>
            </a:fld>
            <a:endParaRPr lang="en-US"/>
          </a:p>
        </p:txBody>
      </p:sp>
    </p:spTree>
    <p:extLst>
      <p:ext uri="{BB962C8B-B14F-4D97-AF65-F5344CB8AC3E}">
        <p14:creationId xmlns:p14="http://schemas.microsoft.com/office/powerpoint/2010/main" val="8595708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85C9A12-3618-4F11-AB6A-C5F09A3269FB}" type="datetimeFigureOut">
              <a:rPr lang="en-US" smtClean="0"/>
              <a:t>12/16/2024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7D3E68-7360-476A-AD5D-32E280F1460D}" type="slidenum">
              <a:rPr lang="en-US" smtClean="0"/>
              <a:t>‹#›</a:t>
            </a:fld>
            <a:endParaRPr lang="en-US"/>
          </a:p>
        </p:txBody>
      </p:sp>
    </p:spTree>
    <p:extLst>
      <p:ext uri="{BB962C8B-B14F-4D97-AF65-F5344CB8AC3E}">
        <p14:creationId xmlns:p14="http://schemas.microsoft.com/office/powerpoint/2010/main" val="5797220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E184E5D-6026-490F-91D1-95FA867E0566}" type="datetimeFigureOut">
              <a:rPr lang="en-US" smtClean="0"/>
              <a:t>12/16/2024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2C1472D-8D4B-47C7-B89D-D958445566F7}" type="slidenum">
              <a:rPr lang="en-US" smtClean="0"/>
              <a:t>‹#›</a:t>
            </a:fld>
            <a:endParaRPr lang="en-US"/>
          </a:p>
        </p:txBody>
      </p:sp>
    </p:spTree>
    <p:extLst>
      <p:ext uri="{BB962C8B-B14F-4D97-AF65-F5344CB8AC3E}">
        <p14:creationId xmlns:p14="http://schemas.microsoft.com/office/powerpoint/2010/main" val="347022322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E184E5D-6026-490F-91D1-95FA867E0566}" type="datetimeFigureOut">
              <a:rPr lang="en-US" smtClean="0"/>
              <a:t>12/16/2024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C1472D-8D4B-47C7-B89D-D958445566F7}" type="slidenum">
              <a:rPr lang="en-US" smtClean="0"/>
              <a:t>‹#›</a:t>
            </a:fld>
            <a:endParaRPr lang="en-US"/>
          </a:p>
        </p:txBody>
      </p:sp>
    </p:spTree>
    <p:extLst>
      <p:ext uri="{BB962C8B-B14F-4D97-AF65-F5344CB8AC3E}">
        <p14:creationId xmlns:p14="http://schemas.microsoft.com/office/powerpoint/2010/main" val="282703999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E184E5D-6026-490F-91D1-95FA867E0566}" type="datetimeFigureOut">
              <a:rPr lang="en-US" smtClean="0"/>
              <a:t>12/16/2024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C1472D-8D4B-47C7-B89D-D958445566F7}" type="slidenum">
              <a:rPr lang="en-US" smtClean="0"/>
              <a:t>‹#›</a:t>
            </a:fld>
            <a:endParaRPr lang="en-US"/>
          </a:p>
        </p:txBody>
      </p:sp>
    </p:spTree>
    <p:extLst>
      <p:ext uri="{BB962C8B-B14F-4D97-AF65-F5344CB8AC3E}">
        <p14:creationId xmlns:p14="http://schemas.microsoft.com/office/powerpoint/2010/main" val="43998965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E184E5D-6026-490F-91D1-95FA867E0566}"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C1472D-8D4B-47C7-B89D-D958445566F7}" type="slidenum">
              <a:rPr lang="en-US" smtClean="0"/>
              <a:t>‹#›</a:t>
            </a:fld>
            <a:endParaRPr lang="en-US"/>
          </a:p>
        </p:txBody>
      </p:sp>
    </p:spTree>
    <p:extLst>
      <p:ext uri="{BB962C8B-B14F-4D97-AF65-F5344CB8AC3E}">
        <p14:creationId xmlns:p14="http://schemas.microsoft.com/office/powerpoint/2010/main" val="17323967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E184E5D-6026-490F-91D1-95FA867E0566}"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C1472D-8D4B-47C7-B89D-D958445566F7}" type="slidenum">
              <a:rPr lang="en-US" smtClean="0"/>
              <a:t>‹#›</a:t>
            </a:fld>
            <a:endParaRPr lang="en-US"/>
          </a:p>
        </p:txBody>
      </p:sp>
    </p:spTree>
    <p:extLst>
      <p:ext uri="{BB962C8B-B14F-4D97-AF65-F5344CB8AC3E}">
        <p14:creationId xmlns:p14="http://schemas.microsoft.com/office/powerpoint/2010/main" val="230200430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CC1FEE2-6D9B-4763-A422-98ED759AC436}"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EAF6A0-77D1-4862-8788-4E4BB40E9B17}" type="slidenum">
              <a:rPr lang="en-US" smtClean="0"/>
              <a:t>‹#›</a:t>
            </a:fld>
            <a:endParaRPr lang="en-US"/>
          </a:p>
        </p:txBody>
      </p:sp>
    </p:spTree>
    <p:extLst>
      <p:ext uri="{BB962C8B-B14F-4D97-AF65-F5344CB8AC3E}">
        <p14:creationId xmlns:p14="http://schemas.microsoft.com/office/powerpoint/2010/main" val="161057069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CC1FEE2-6D9B-4763-A422-98ED759AC436}"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EAF6A0-77D1-4862-8788-4E4BB40E9B17}" type="slidenum">
              <a:rPr lang="en-US" smtClean="0"/>
              <a:t>‹#›</a:t>
            </a:fld>
            <a:endParaRPr lang="en-US"/>
          </a:p>
        </p:txBody>
      </p:sp>
    </p:spTree>
    <p:extLst>
      <p:ext uri="{BB962C8B-B14F-4D97-AF65-F5344CB8AC3E}">
        <p14:creationId xmlns:p14="http://schemas.microsoft.com/office/powerpoint/2010/main" val="393806339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CC1FEE2-6D9B-4763-A422-98ED759AC436}"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EAF6A0-77D1-4862-8788-4E4BB40E9B17}" type="slidenum">
              <a:rPr lang="en-US" smtClean="0"/>
              <a:t>‹#›</a:t>
            </a:fld>
            <a:endParaRPr lang="en-US"/>
          </a:p>
        </p:txBody>
      </p:sp>
    </p:spTree>
    <p:extLst>
      <p:ext uri="{BB962C8B-B14F-4D97-AF65-F5344CB8AC3E}">
        <p14:creationId xmlns:p14="http://schemas.microsoft.com/office/powerpoint/2010/main" val="372066351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CC1FEE2-6D9B-4763-A422-98ED759AC436}" type="datetimeFigureOut">
              <a:rPr lang="en-US" smtClean="0"/>
              <a:t>12/16/2024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EAF6A0-77D1-4862-8788-4E4BB40E9B17}" type="slidenum">
              <a:rPr lang="en-US" smtClean="0"/>
              <a:t>‹#›</a:t>
            </a:fld>
            <a:endParaRPr lang="en-US"/>
          </a:p>
        </p:txBody>
      </p:sp>
    </p:spTree>
    <p:extLst>
      <p:ext uri="{BB962C8B-B14F-4D97-AF65-F5344CB8AC3E}">
        <p14:creationId xmlns:p14="http://schemas.microsoft.com/office/powerpoint/2010/main" val="397383813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CC1FEE2-6D9B-4763-A422-98ED759AC436}" type="datetimeFigureOut">
              <a:rPr lang="en-US" smtClean="0"/>
              <a:t>12/16/2024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3EAF6A0-77D1-4862-8788-4E4BB40E9B17}" type="slidenum">
              <a:rPr lang="en-US" smtClean="0"/>
              <a:t>‹#›</a:t>
            </a:fld>
            <a:endParaRPr lang="en-US"/>
          </a:p>
        </p:txBody>
      </p:sp>
    </p:spTree>
    <p:extLst>
      <p:ext uri="{BB962C8B-B14F-4D97-AF65-F5344CB8AC3E}">
        <p14:creationId xmlns:p14="http://schemas.microsoft.com/office/powerpoint/2010/main" val="22314576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85C9A12-3618-4F11-AB6A-C5F09A3269FB}" type="datetimeFigureOut">
              <a:rPr lang="en-US" smtClean="0"/>
              <a:t>12/16/2024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C7D3E68-7360-476A-AD5D-32E280F1460D}" type="slidenum">
              <a:rPr lang="en-US" smtClean="0"/>
              <a:t>‹#›</a:t>
            </a:fld>
            <a:endParaRPr lang="en-US"/>
          </a:p>
        </p:txBody>
      </p:sp>
    </p:spTree>
    <p:extLst>
      <p:ext uri="{BB962C8B-B14F-4D97-AF65-F5344CB8AC3E}">
        <p14:creationId xmlns:p14="http://schemas.microsoft.com/office/powerpoint/2010/main" val="21536789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CC1FEE2-6D9B-4763-A422-98ED759AC436}" type="datetimeFigureOut">
              <a:rPr lang="en-US" smtClean="0"/>
              <a:t>12/16/2024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3EAF6A0-77D1-4862-8788-4E4BB40E9B17}" type="slidenum">
              <a:rPr lang="en-US" smtClean="0"/>
              <a:t>‹#›</a:t>
            </a:fld>
            <a:endParaRPr lang="en-US"/>
          </a:p>
        </p:txBody>
      </p:sp>
    </p:spTree>
    <p:extLst>
      <p:ext uri="{BB962C8B-B14F-4D97-AF65-F5344CB8AC3E}">
        <p14:creationId xmlns:p14="http://schemas.microsoft.com/office/powerpoint/2010/main" val="330587325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C1FEE2-6D9B-4763-A422-98ED759AC436}" type="datetimeFigureOut">
              <a:rPr lang="en-US" smtClean="0"/>
              <a:t>12/16/2024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3EAF6A0-77D1-4862-8788-4E4BB40E9B17}" type="slidenum">
              <a:rPr lang="en-US" smtClean="0"/>
              <a:t>‹#›</a:t>
            </a:fld>
            <a:endParaRPr lang="en-US"/>
          </a:p>
        </p:txBody>
      </p:sp>
    </p:spTree>
    <p:extLst>
      <p:ext uri="{BB962C8B-B14F-4D97-AF65-F5344CB8AC3E}">
        <p14:creationId xmlns:p14="http://schemas.microsoft.com/office/powerpoint/2010/main" val="154506849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CC1FEE2-6D9B-4763-A422-98ED759AC436}" type="datetimeFigureOut">
              <a:rPr lang="en-US" smtClean="0"/>
              <a:t>12/16/2024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EAF6A0-77D1-4862-8788-4E4BB40E9B17}" type="slidenum">
              <a:rPr lang="en-US" smtClean="0"/>
              <a:t>‹#›</a:t>
            </a:fld>
            <a:endParaRPr lang="en-US"/>
          </a:p>
        </p:txBody>
      </p:sp>
    </p:spTree>
    <p:extLst>
      <p:ext uri="{BB962C8B-B14F-4D97-AF65-F5344CB8AC3E}">
        <p14:creationId xmlns:p14="http://schemas.microsoft.com/office/powerpoint/2010/main" val="110786276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CC1FEE2-6D9B-4763-A422-98ED759AC436}" type="datetimeFigureOut">
              <a:rPr lang="en-US" smtClean="0"/>
              <a:t>12/16/2024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EAF6A0-77D1-4862-8788-4E4BB40E9B17}" type="slidenum">
              <a:rPr lang="en-US" smtClean="0"/>
              <a:t>‹#›</a:t>
            </a:fld>
            <a:endParaRPr lang="en-US"/>
          </a:p>
        </p:txBody>
      </p:sp>
    </p:spTree>
    <p:extLst>
      <p:ext uri="{BB962C8B-B14F-4D97-AF65-F5344CB8AC3E}">
        <p14:creationId xmlns:p14="http://schemas.microsoft.com/office/powerpoint/2010/main" val="290903192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CC1FEE2-6D9B-4763-A422-98ED759AC436}"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EAF6A0-77D1-4862-8788-4E4BB40E9B17}" type="slidenum">
              <a:rPr lang="en-US" smtClean="0"/>
              <a:t>‹#›</a:t>
            </a:fld>
            <a:endParaRPr lang="en-US"/>
          </a:p>
        </p:txBody>
      </p:sp>
    </p:spTree>
    <p:extLst>
      <p:ext uri="{BB962C8B-B14F-4D97-AF65-F5344CB8AC3E}">
        <p14:creationId xmlns:p14="http://schemas.microsoft.com/office/powerpoint/2010/main" val="279266769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CC1FEE2-6D9B-4763-A422-98ED759AC436}"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EAF6A0-77D1-4862-8788-4E4BB40E9B17}" type="slidenum">
              <a:rPr lang="en-US" smtClean="0"/>
              <a:t>‹#›</a:t>
            </a:fld>
            <a:endParaRPr lang="en-US"/>
          </a:p>
        </p:txBody>
      </p:sp>
    </p:spTree>
    <p:extLst>
      <p:ext uri="{BB962C8B-B14F-4D97-AF65-F5344CB8AC3E}">
        <p14:creationId xmlns:p14="http://schemas.microsoft.com/office/powerpoint/2010/main" val="130297129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167382D-DE45-4605-A02E-C01CF1DA9049}"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C9C3FC-469D-4797-9435-57323875FFC5}" type="slidenum">
              <a:rPr lang="en-US" smtClean="0"/>
              <a:t>‹#›</a:t>
            </a:fld>
            <a:endParaRPr lang="en-US"/>
          </a:p>
        </p:txBody>
      </p:sp>
    </p:spTree>
    <p:extLst>
      <p:ext uri="{BB962C8B-B14F-4D97-AF65-F5344CB8AC3E}">
        <p14:creationId xmlns:p14="http://schemas.microsoft.com/office/powerpoint/2010/main" val="72784559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167382D-DE45-4605-A02E-C01CF1DA9049}"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C9C3FC-469D-4797-9435-57323875FFC5}" type="slidenum">
              <a:rPr lang="en-US" smtClean="0"/>
              <a:t>‹#›</a:t>
            </a:fld>
            <a:endParaRPr lang="en-US"/>
          </a:p>
        </p:txBody>
      </p:sp>
    </p:spTree>
    <p:extLst>
      <p:ext uri="{BB962C8B-B14F-4D97-AF65-F5344CB8AC3E}">
        <p14:creationId xmlns:p14="http://schemas.microsoft.com/office/powerpoint/2010/main" val="173692278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167382D-DE45-4605-A02E-C01CF1DA9049}"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C9C3FC-469D-4797-9435-57323875FFC5}" type="slidenum">
              <a:rPr lang="en-US" smtClean="0"/>
              <a:t>‹#›</a:t>
            </a:fld>
            <a:endParaRPr lang="en-US"/>
          </a:p>
        </p:txBody>
      </p:sp>
    </p:spTree>
    <p:extLst>
      <p:ext uri="{BB962C8B-B14F-4D97-AF65-F5344CB8AC3E}">
        <p14:creationId xmlns:p14="http://schemas.microsoft.com/office/powerpoint/2010/main" val="148330717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167382D-DE45-4605-A02E-C01CF1DA9049}" type="datetimeFigureOut">
              <a:rPr lang="en-US" smtClean="0"/>
              <a:t>12/16/2024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C9C3FC-469D-4797-9435-57323875FFC5}" type="slidenum">
              <a:rPr lang="en-US" smtClean="0"/>
              <a:t>‹#›</a:t>
            </a:fld>
            <a:endParaRPr lang="en-US"/>
          </a:p>
        </p:txBody>
      </p:sp>
    </p:spTree>
    <p:extLst>
      <p:ext uri="{BB962C8B-B14F-4D97-AF65-F5344CB8AC3E}">
        <p14:creationId xmlns:p14="http://schemas.microsoft.com/office/powerpoint/2010/main" val="465944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85C9A12-3618-4F11-AB6A-C5F09A3269FB}" type="datetimeFigureOut">
              <a:rPr lang="en-US" smtClean="0"/>
              <a:t>12/16/2024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C7D3E68-7360-476A-AD5D-32E280F1460D}" type="slidenum">
              <a:rPr lang="en-US" smtClean="0"/>
              <a:t>‹#›</a:t>
            </a:fld>
            <a:endParaRPr lang="en-US"/>
          </a:p>
        </p:txBody>
      </p:sp>
    </p:spTree>
    <p:extLst>
      <p:ext uri="{BB962C8B-B14F-4D97-AF65-F5344CB8AC3E}">
        <p14:creationId xmlns:p14="http://schemas.microsoft.com/office/powerpoint/2010/main" val="277875343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167382D-DE45-4605-A02E-C01CF1DA9049}" type="datetimeFigureOut">
              <a:rPr lang="en-US" smtClean="0"/>
              <a:t>12/16/2024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EC9C3FC-469D-4797-9435-57323875FFC5}" type="slidenum">
              <a:rPr lang="en-US" smtClean="0"/>
              <a:t>‹#›</a:t>
            </a:fld>
            <a:endParaRPr lang="en-US"/>
          </a:p>
        </p:txBody>
      </p:sp>
    </p:spTree>
    <p:extLst>
      <p:ext uri="{BB962C8B-B14F-4D97-AF65-F5344CB8AC3E}">
        <p14:creationId xmlns:p14="http://schemas.microsoft.com/office/powerpoint/2010/main" val="399276289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167382D-DE45-4605-A02E-C01CF1DA9049}" type="datetimeFigureOut">
              <a:rPr lang="en-US" smtClean="0"/>
              <a:t>12/16/2024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EC9C3FC-469D-4797-9435-57323875FFC5}" type="slidenum">
              <a:rPr lang="en-US" smtClean="0"/>
              <a:t>‹#›</a:t>
            </a:fld>
            <a:endParaRPr lang="en-US"/>
          </a:p>
        </p:txBody>
      </p:sp>
    </p:spTree>
    <p:extLst>
      <p:ext uri="{BB962C8B-B14F-4D97-AF65-F5344CB8AC3E}">
        <p14:creationId xmlns:p14="http://schemas.microsoft.com/office/powerpoint/2010/main" val="44220120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67382D-DE45-4605-A02E-C01CF1DA9049}" type="datetimeFigureOut">
              <a:rPr lang="en-US" smtClean="0"/>
              <a:t>12/16/2024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EC9C3FC-469D-4797-9435-57323875FFC5}" type="slidenum">
              <a:rPr lang="en-US" smtClean="0"/>
              <a:t>‹#›</a:t>
            </a:fld>
            <a:endParaRPr lang="en-US"/>
          </a:p>
        </p:txBody>
      </p:sp>
    </p:spTree>
    <p:extLst>
      <p:ext uri="{BB962C8B-B14F-4D97-AF65-F5344CB8AC3E}">
        <p14:creationId xmlns:p14="http://schemas.microsoft.com/office/powerpoint/2010/main" val="92922183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167382D-DE45-4605-A02E-C01CF1DA9049}" type="datetimeFigureOut">
              <a:rPr lang="en-US" smtClean="0"/>
              <a:t>12/16/2024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C9C3FC-469D-4797-9435-57323875FFC5}" type="slidenum">
              <a:rPr lang="en-US" smtClean="0"/>
              <a:t>‹#›</a:t>
            </a:fld>
            <a:endParaRPr lang="en-US"/>
          </a:p>
        </p:txBody>
      </p:sp>
    </p:spTree>
    <p:extLst>
      <p:ext uri="{BB962C8B-B14F-4D97-AF65-F5344CB8AC3E}">
        <p14:creationId xmlns:p14="http://schemas.microsoft.com/office/powerpoint/2010/main" val="92365949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167382D-DE45-4605-A02E-C01CF1DA9049}" type="datetimeFigureOut">
              <a:rPr lang="en-US" smtClean="0"/>
              <a:t>12/16/2024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C9C3FC-469D-4797-9435-57323875FFC5}" type="slidenum">
              <a:rPr lang="en-US" smtClean="0"/>
              <a:t>‹#›</a:t>
            </a:fld>
            <a:endParaRPr lang="en-US"/>
          </a:p>
        </p:txBody>
      </p:sp>
    </p:spTree>
    <p:extLst>
      <p:ext uri="{BB962C8B-B14F-4D97-AF65-F5344CB8AC3E}">
        <p14:creationId xmlns:p14="http://schemas.microsoft.com/office/powerpoint/2010/main" val="337758542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167382D-DE45-4605-A02E-C01CF1DA9049}"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C9C3FC-469D-4797-9435-57323875FFC5}" type="slidenum">
              <a:rPr lang="en-US" smtClean="0"/>
              <a:t>‹#›</a:t>
            </a:fld>
            <a:endParaRPr lang="en-US"/>
          </a:p>
        </p:txBody>
      </p:sp>
    </p:spTree>
    <p:extLst>
      <p:ext uri="{BB962C8B-B14F-4D97-AF65-F5344CB8AC3E}">
        <p14:creationId xmlns:p14="http://schemas.microsoft.com/office/powerpoint/2010/main" val="276510079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167382D-DE45-4605-A02E-C01CF1DA9049}"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C9C3FC-469D-4797-9435-57323875FFC5}" type="slidenum">
              <a:rPr lang="en-US" smtClean="0"/>
              <a:t>‹#›</a:t>
            </a:fld>
            <a:endParaRPr lang="en-US"/>
          </a:p>
        </p:txBody>
      </p:sp>
    </p:spTree>
    <p:extLst>
      <p:ext uri="{BB962C8B-B14F-4D97-AF65-F5344CB8AC3E}">
        <p14:creationId xmlns:p14="http://schemas.microsoft.com/office/powerpoint/2010/main" val="136659912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5313228A-F18B-47F1-A119-A5B370CB60AD}"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A64187-7046-4463-8A3E-2DDB7E6C258F}" type="slidenum">
              <a:rPr lang="en-US" smtClean="0"/>
              <a:t>‹#›</a:t>
            </a:fld>
            <a:endParaRPr lang="en-US"/>
          </a:p>
        </p:txBody>
      </p:sp>
    </p:spTree>
    <p:extLst>
      <p:ext uri="{BB962C8B-B14F-4D97-AF65-F5344CB8AC3E}">
        <p14:creationId xmlns:p14="http://schemas.microsoft.com/office/powerpoint/2010/main" val="101453936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13228A-F18B-47F1-A119-A5B370CB60AD}"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A64187-7046-4463-8A3E-2DDB7E6C258F}" type="slidenum">
              <a:rPr lang="en-US" smtClean="0"/>
              <a:t>‹#›</a:t>
            </a:fld>
            <a:endParaRPr lang="en-US"/>
          </a:p>
        </p:txBody>
      </p:sp>
    </p:spTree>
    <p:extLst>
      <p:ext uri="{BB962C8B-B14F-4D97-AF65-F5344CB8AC3E}">
        <p14:creationId xmlns:p14="http://schemas.microsoft.com/office/powerpoint/2010/main" val="206678147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313228A-F18B-47F1-A119-A5B370CB60AD}"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A64187-7046-4463-8A3E-2DDB7E6C258F}" type="slidenum">
              <a:rPr lang="en-US" smtClean="0"/>
              <a:t>‹#›</a:t>
            </a:fld>
            <a:endParaRPr lang="en-US"/>
          </a:p>
        </p:txBody>
      </p:sp>
    </p:spTree>
    <p:extLst>
      <p:ext uri="{BB962C8B-B14F-4D97-AF65-F5344CB8AC3E}">
        <p14:creationId xmlns:p14="http://schemas.microsoft.com/office/powerpoint/2010/main" val="14063874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85C9A12-3618-4F11-AB6A-C5F09A3269FB}" type="datetimeFigureOut">
              <a:rPr lang="en-US" smtClean="0"/>
              <a:t>12/16/2024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C7D3E68-7360-476A-AD5D-32E280F1460D}" type="slidenum">
              <a:rPr lang="en-US" smtClean="0"/>
              <a:t>‹#›</a:t>
            </a:fld>
            <a:endParaRPr lang="en-US"/>
          </a:p>
        </p:txBody>
      </p:sp>
    </p:spTree>
    <p:extLst>
      <p:ext uri="{BB962C8B-B14F-4D97-AF65-F5344CB8AC3E}">
        <p14:creationId xmlns:p14="http://schemas.microsoft.com/office/powerpoint/2010/main" val="265450524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313228A-F18B-47F1-A119-A5B370CB60AD}" type="datetimeFigureOut">
              <a:rPr lang="en-US" smtClean="0"/>
              <a:t>12/16/2024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A64187-7046-4463-8A3E-2DDB7E6C258F}" type="slidenum">
              <a:rPr lang="en-US" smtClean="0"/>
              <a:t>‹#›</a:t>
            </a:fld>
            <a:endParaRPr lang="en-US"/>
          </a:p>
        </p:txBody>
      </p:sp>
    </p:spTree>
    <p:extLst>
      <p:ext uri="{BB962C8B-B14F-4D97-AF65-F5344CB8AC3E}">
        <p14:creationId xmlns:p14="http://schemas.microsoft.com/office/powerpoint/2010/main" val="186254897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313228A-F18B-47F1-A119-A5B370CB60AD}" type="datetimeFigureOut">
              <a:rPr lang="en-US" smtClean="0"/>
              <a:t>12/16/2024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CA64187-7046-4463-8A3E-2DDB7E6C258F}" type="slidenum">
              <a:rPr lang="en-US" smtClean="0"/>
              <a:t>‹#›</a:t>
            </a:fld>
            <a:endParaRPr lang="en-US"/>
          </a:p>
        </p:txBody>
      </p:sp>
    </p:spTree>
    <p:extLst>
      <p:ext uri="{BB962C8B-B14F-4D97-AF65-F5344CB8AC3E}">
        <p14:creationId xmlns:p14="http://schemas.microsoft.com/office/powerpoint/2010/main" val="231463312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313228A-F18B-47F1-A119-A5B370CB60AD}" type="datetimeFigureOut">
              <a:rPr lang="en-US" smtClean="0"/>
              <a:t>12/16/2024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CA64187-7046-4463-8A3E-2DDB7E6C258F}" type="slidenum">
              <a:rPr lang="en-US" smtClean="0"/>
              <a:t>‹#›</a:t>
            </a:fld>
            <a:endParaRPr lang="en-US"/>
          </a:p>
        </p:txBody>
      </p:sp>
    </p:spTree>
    <p:extLst>
      <p:ext uri="{BB962C8B-B14F-4D97-AF65-F5344CB8AC3E}">
        <p14:creationId xmlns:p14="http://schemas.microsoft.com/office/powerpoint/2010/main" val="302630434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13228A-F18B-47F1-A119-A5B370CB60AD}" type="datetimeFigureOut">
              <a:rPr lang="en-US" smtClean="0"/>
              <a:t>12/16/2024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CA64187-7046-4463-8A3E-2DDB7E6C258F}" type="slidenum">
              <a:rPr lang="en-US" smtClean="0"/>
              <a:t>‹#›</a:t>
            </a:fld>
            <a:endParaRPr lang="en-US"/>
          </a:p>
        </p:txBody>
      </p:sp>
    </p:spTree>
    <p:extLst>
      <p:ext uri="{BB962C8B-B14F-4D97-AF65-F5344CB8AC3E}">
        <p14:creationId xmlns:p14="http://schemas.microsoft.com/office/powerpoint/2010/main" val="299452263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313228A-F18B-47F1-A119-A5B370CB60AD}" type="datetimeFigureOut">
              <a:rPr lang="en-US" smtClean="0"/>
              <a:t>12/16/2024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A64187-7046-4463-8A3E-2DDB7E6C258F}" type="slidenum">
              <a:rPr lang="en-US" smtClean="0"/>
              <a:t>‹#›</a:t>
            </a:fld>
            <a:endParaRPr lang="en-US"/>
          </a:p>
        </p:txBody>
      </p:sp>
    </p:spTree>
    <p:extLst>
      <p:ext uri="{BB962C8B-B14F-4D97-AF65-F5344CB8AC3E}">
        <p14:creationId xmlns:p14="http://schemas.microsoft.com/office/powerpoint/2010/main" val="381297575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313228A-F18B-47F1-A119-A5B370CB60AD}" type="datetimeFigureOut">
              <a:rPr lang="en-US" smtClean="0"/>
              <a:t>12/16/2024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A64187-7046-4463-8A3E-2DDB7E6C258F}" type="slidenum">
              <a:rPr lang="en-US" smtClean="0"/>
              <a:t>‹#›</a:t>
            </a:fld>
            <a:endParaRPr lang="en-US"/>
          </a:p>
        </p:txBody>
      </p:sp>
    </p:spTree>
    <p:extLst>
      <p:ext uri="{BB962C8B-B14F-4D97-AF65-F5344CB8AC3E}">
        <p14:creationId xmlns:p14="http://schemas.microsoft.com/office/powerpoint/2010/main" val="4200244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13228A-F18B-47F1-A119-A5B370CB60AD}"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A64187-7046-4463-8A3E-2DDB7E6C258F}" type="slidenum">
              <a:rPr lang="en-US" smtClean="0"/>
              <a:t>‹#›</a:t>
            </a:fld>
            <a:endParaRPr lang="en-US"/>
          </a:p>
        </p:txBody>
      </p:sp>
    </p:spTree>
    <p:extLst>
      <p:ext uri="{BB962C8B-B14F-4D97-AF65-F5344CB8AC3E}">
        <p14:creationId xmlns:p14="http://schemas.microsoft.com/office/powerpoint/2010/main" val="384144630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13228A-F18B-47F1-A119-A5B370CB60AD}"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A64187-7046-4463-8A3E-2DDB7E6C258F}" type="slidenum">
              <a:rPr lang="en-US" smtClean="0"/>
              <a:t>‹#›</a:t>
            </a:fld>
            <a:endParaRPr lang="en-US"/>
          </a:p>
        </p:txBody>
      </p:sp>
    </p:spTree>
    <p:extLst>
      <p:ext uri="{BB962C8B-B14F-4D97-AF65-F5344CB8AC3E}">
        <p14:creationId xmlns:p14="http://schemas.microsoft.com/office/powerpoint/2010/main" val="31675272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3F75D1A9-ABEF-4562-880E-54D34AC483BF}" type="datetimeFigureOut">
              <a:rPr lang="en-US" smtClean="0"/>
              <a:t>12/16/2024</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F397DE97-B6F5-413B-BE43-7FA3691C7C30}" type="slidenum">
              <a:rPr lang="en-US" smtClean="0"/>
              <a:t>‹#›</a:t>
            </a:fld>
            <a:endParaRPr lang="en-US"/>
          </a:p>
        </p:txBody>
      </p:sp>
    </p:spTree>
    <p:extLst>
      <p:ext uri="{BB962C8B-B14F-4D97-AF65-F5344CB8AC3E}">
        <p14:creationId xmlns:p14="http://schemas.microsoft.com/office/powerpoint/2010/main" val="230313558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3F75D1A9-ABEF-4562-880E-54D34AC483BF}" type="datetimeFigureOut">
              <a:rPr lang="en-US" smtClean="0"/>
              <a:t>12/16/2024</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F397DE97-B6F5-413B-BE43-7FA3691C7C30}" type="slidenum">
              <a:rPr lang="en-US" smtClean="0"/>
              <a:t>‹#›</a:t>
            </a:fld>
            <a:endParaRPr lang="en-US"/>
          </a:p>
        </p:txBody>
      </p:sp>
    </p:spTree>
    <p:extLst>
      <p:ext uri="{BB962C8B-B14F-4D97-AF65-F5344CB8AC3E}">
        <p14:creationId xmlns:p14="http://schemas.microsoft.com/office/powerpoint/2010/main" val="28961553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85C9A12-3618-4F11-AB6A-C5F09A3269FB}" type="datetimeFigureOut">
              <a:rPr lang="en-US" smtClean="0"/>
              <a:t>12/16/2024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7D3E68-7360-476A-AD5D-32E280F1460D}" type="slidenum">
              <a:rPr lang="en-US" smtClean="0"/>
              <a:t>‹#›</a:t>
            </a:fld>
            <a:endParaRPr lang="en-US"/>
          </a:p>
        </p:txBody>
      </p:sp>
    </p:spTree>
    <p:extLst>
      <p:ext uri="{BB962C8B-B14F-4D97-AF65-F5344CB8AC3E}">
        <p14:creationId xmlns:p14="http://schemas.microsoft.com/office/powerpoint/2010/main" val="318123928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3F75D1A9-ABEF-4562-880E-54D34AC483BF}" type="datetimeFigureOut">
              <a:rPr lang="en-US" smtClean="0"/>
              <a:t>12/16/2024</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F397DE97-B6F5-413B-BE43-7FA3691C7C30}" type="slidenum">
              <a:rPr lang="en-US" smtClean="0"/>
              <a:t>‹#›</a:t>
            </a:fld>
            <a:endParaRPr lang="en-US"/>
          </a:p>
        </p:txBody>
      </p:sp>
    </p:spTree>
    <p:extLst>
      <p:ext uri="{BB962C8B-B14F-4D97-AF65-F5344CB8AC3E}">
        <p14:creationId xmlns:p14="http://schemas.microsoft.com/office/powerpoint/2010/main" val="65648169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3F75D1A9-ABEF-4562-880E-54D34AC483BF}" type="datetimeFigureOut">
              <a:rPr lang="en-US" smtClean="0"/>
              <a:t>12/16/2024</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F397DE97-B6F5-413B-BE43-7FA3691C7C30}" type="slidenum">
              <a:rPr lang="en-US" smtClean="0"/>
              <a:t>‹#›</a:t>
            </a:fld>
            <a:endParaRPr lang="en-US"/>
          </a:p>
        </p:txBody>
      </p:sp>
    </p:spTree>
    <p:extLst>
      <p:ext uri="{BB962C8B-B14F-4D97-AF65-F5344CB8AC3E}">
        <p14:creationId xmlns:p14="http://schemas.microsoft.com/office/powerpoint/2010/main" val="234006279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3F75D1A9-ABEF-4562-880E-54D34AC483BF}" type="datetimeFigureOut">
              <a:rPr lang="en-US" smtClean="0"/>
              <a:t>12/16/2024</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F397DE97-B6F5-413B-BE43-7FA3691C7C30}" type="slidenum">
              <a:rPr lang="en-US" smtClean="0"/>
              <a:t>‹#›</a:t>
            </a:fld>
            <a:endParaRPr lang="en-US"/>
          </a:p>
        </p:txBody>
      </p:sp>
    </p:spTree>
    <p:extLst>
      <p:ext uri="{BB962C8B-B14F-4D97-AF65-F5344CB8AC3E}">
        <p14:creationId xmlns:p14="http://schemas.microsoft.com/office/powerpoint/2010/main" val="385877539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3F75D1A9-ABEF-4562-880E-54D34AC483BF}" type="datetimeFigureOut">
              <a:rPr lang="en-US" smtClean="0"/>
              <a:t>12/16/2024</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F397DE97-B6F5-413B-BE43-7FA3691C7C30}" type="slidenum">
              <a:rPr lang="en-US" smtClean="0"/>
              <a:t>‹#›</a:t>
            </a:fld>
            <a:endParaRPr lang="en-US"/>
          </a:p>
        </p:txBody>
      </p:sp>
    </p:spTree>
    <p:extLst>
      <p:ext uri="{BB962C8B-B14F-4D97-AF65-F5344CB8AC3E}">
        <p14:creationId xmlns:p14="http://schemas.microsoft.com/office/powerpoint/2010/main" val="78256455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3F75D1A9-ABEF-4562-880E-54D34AC483BF}" type="datetimeFigureOut">
              <a:rPr lang="en-US" smtClean="0"/>
              <a:t>12/16/2024</a:t>
            </a:fld>
            <a:endParaRPr 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F397DE97-B6F5-413B-BE43-7FA3691C7C30}" type="slidenum">
              <a:rPr lang="en-US" smtClean="0"/>
              <a:t>‹#›</a:t>
            </a:fld>
            <a:endParaRPr lang="en-US"/>
          </a:p>
        </p:txBody>
      </p:sp>
    </p:spTree>
    <p:extLst>
      <p:ext uri="{BB962C8B-B14F-4D97-AF65-F5344CB8AC3E}">
        <p14:creationId xmlns:p14="http://schemas.microsoft.com/office/powerpoint/2010/main" val="336725257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3F75D1A9-ABEF-4562-880E-54D34AC483BF}" type="datetimeFigureOut">
              <a:rPr lang="en-US" smtClean="0"/>
              <a:t>12/16/2024</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F397DE97-B6F5-413B-BE43-7FA3691C7C30}" type="slidenum">
              <a:rPr lang="en-US" smtClean="0"/>
              <a:t>‹#›</a:t>
            </a:fld>
            <a:endParaRPr lang="en-US"/>
          </a:p>
        </p:txBody>
      </p:sp>
    </p:spTree>
    <p:extLst>
      <p:ext uri="{BB962C8B-B14F-4D97-AF65-F5344CB8AC3E}">
        <p14:creationId xmlns:p14="http://schemas.microsoft.com/office/powerpoint/2010/main" val="92123356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3F75D1A9-ABEF-4562-880E-54D34AC483BF}" type="datetimeFigureOut">
              <a:rPr lang="en-US" smtClean="0"/>
              <a:t>12/16/2024</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F397DE97-B6F5-413B-BE43-7FA3691C7C30}" type="slidenum">
              <a:rPr lang="en-US" smtClean="0"/>
              <a:t>‹#›</a:t>
            </a:fld>
            <a:endParaRPr lang="en-US"/>
          </a:p>
        </p:txBody>
      </p:sp>
    </p:spTree>
    <p:extLst>
      <p:ext uri="{BB962C8B-B14F-4D97-AF65-F5344CB8AC3E}">
        <p14:creationId xmlns:p14="http://schemas.microsoft.com/office/powerpoint/2010/main" val="3297511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3F75D1A9-ABEF-4562-880E-54D34AC483BF}" type="datetimeFigureOut">
              <a:rPr lang="en-US" smtClean="0"/>
              <a:t>12/16/2024</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F397DE97-B6F5-413B-BE43-7FA3691C7C30}" type="slidenum">
              <a:rPr lang="en-US" smtClean="0"/>
              <a:t>‹#›</a:t>
            </a:fld>
            <a:endParaRPr lang="en-US"/>
          </a:p>
        </p:txBody>
      </p:sp>
    </p:spTree>
    <p:extLst>
      <p:ext uri="{BB962C8B-B14F-4D97-AF65-F5344CB8AC3E}">
        <p14:creationId xmlns:p14="http://schemas.microsoft.com/office/powerpoint/2010/main" val="143852275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3F75D1A9-ABEF-4562-880E-54D34AC483BF}" type="datetimeFigureOut">
              <a:rPr lang="en-US" smtClean="0"/>
              <a:t>12/16/2024</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F397DE97-B6F5-413B-BE43-7FA3691C7C30}" type="slidenum">
              <a:rPr lang="en-US" smtClean="0"/>
              <a:t>‹#›</a:t>
            </a:fld>
            <a:endParaRPr lang="en-US"/>
          </a:p>
        </p:txBody>
      </p:sp>
    </p:spTree>
    <p:extLst>
      <p:ext uri="{BB962C8B-B14F-4D97-AF65-F5344CB8AC3E}">
        <p14:creationId xmlns:p14="http://schemas.microsoft.com/office/powerpoint/2010/main" val="45507708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8F13825-0232-4AE0-BB5A-BEFF9D6F3486}"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CFC5BC-3D42-46DD-85BC-BD42925BB605}" type="slidenum">
              <a:rPr lang="en-US" smtClean="0"/>
              <a:t>‹#›</a:t>
            </a:fld>
            <a:endParaRPr lang="en-US"/>
          </a:p>
        </p:txBody>
      </p:sp>
    </p:spTree>
    <p:extLst>
      <p:ext uri="{BB962C8B-B14F-4D97-AF65-F5344CB8AC3E}">
        <p14:creationId xmlns:p14="http://schemas.microsoft.com/office/powerpoint/2010/main" val="39636098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85C9A12-3618-4F11-AB6A-C5F09A3269FB}" type="datetimeFigureOut">
              <a:rPr lang="en-US" smtClean="0"/>
              <a:t>12/16/2024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7D3E68-7360-476A-AD5D-32E280F1460D}" type="slidenum">
              <a:rPr lang="en-US" smtClean="0"/>
              <a:t>‹#›</a:t>
            </a:fld>
            <a:endParaRPr lang="en-US"/>
          </a:p>
        </p:txBody>
      </p:sp>
    </p:spTree>
    <p:extLst>
      <p:ext uri="{BB962C8B-B14F-4D97-AF65-F5344CB8AC3E}">
        <p14:creationId xmlns:p14="http://schemas.microsoft.com/office/powerpoint/2010/main" val="36151274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8F13825-0232-4AE0-BB5A-BEFF9D6F3486}"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CFC5BC-3D42-46DD-85BC-BD42925BB605}" type="slidenum">
              <a:rPr lang="en-US" smtClean="0"/>
              <a:t>‹#›</a:t>
            </a:fld>
            <a:endParaRPr lang="en-US"/>
          </a:p>
        </p:txBody>
      </p:sp>
    </p:spTree>
    <p:extLst>
      <p:ext uri="{BB962C8B-B14F-4D97-AF65-F5344CB8AC3E}">
        <p14:creationId xmlns:p14="http://schemas.microsoft.com/office/powerpoint/2010/main" val="338305965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8F13825-0232-4AE0-BB5A-BEFF9D6F3486}"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CFC5BC-3D42-46DD-85BC-BD42925BB605}" type="slidenum">
              <a:rPr lang="en-US" smtClean="0"/>
              <a:t>‹#›</a:t>
            </a:fld>
            <a:endParaRPr lang="en-US"/>
          </a:p>
        </p:txBody>
      </p:sp>
    </p:spTree>
    <p:extLst>
      <p:ext uri="{BB962C8B-B14F-4D97-AF65-F5344CB8AC3E}">
        <p14:creationId xmlns:p14="http://schemas.microsoft.com/office/powerpoint/2010/main" val="39259710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8F13825-0232-4AE0-BB5A-BEFF9D6F3486}" type="datetimeFigureOut">
              <a:rPr lang="en-US" smtClean="0"/>
              <a:t>12/16/2024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CFC5BC-3D42-46DD-85BC-BD42925BB605}" type="slidenum">
              <a:rPr lang="en-US" smtClean="0"/>
              <a:t>‹#›</a:t>
            </a:fld>
            <a:endParaRPr lang="en-US"/>
          </a:p>
        </p:txBody>
      </p:sp>
    </p:spTree>
    <p:extLst>
      <p:ext uri="{BB962C8B-B14F-4D97-AF65-F5344CB8AC3E}">
        <p14:creationId xmlns:p14="http://schemas.microsoft.com/office/powerpoint/2010/main" val="250315307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8F13825-0232-4AE0-BB5A-BEFF9D6F3486}" type="datetimeFigureOut">
              <a:rPr lang="en-US" smtClean="0"/>
              <a:t>12/16/2024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8CFC5BC-3D42-46DD-85BC-BD42925BB605}" type="slidenum">
              <a:rPr lang="en-US" smtClean="0"/>
              <a:t>‹#›</a:t>
            </a:fld>
            <a:endParaRPr lang="en-US"/>
          </a:p>
        </p:txBody>
      </p:sp>
    </p:spTree>
    <p:extLst>
      <p:ext uri="{BB962C8B-B14F-4D97-AF65-F5344CB8AC3E}">
        <p14:creationId xmlns:p14="http://schemas.microsoft.com/office/powerpoint/2010/main" val="21982346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8F13825-0232-4AE0-BB5A-BEFF9D6F3486}" type="datetimeFigureOut">
              <a:rPr lang="en-US" smtClean="0"/>
              <a:t>12/16/2024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8CFC5BC-3D42-46DD-85BC-BD42925BB605}" type="slidenum">
              <a:rPr lang="en-US" smtClean="0"/>
              <a:t>‹#›</a:t>
            </a:fld>
            <a:endParaRPr lang="en-US"/>
          </a:p>
        </p:txBody>
      </p:sp>
    </p:spTree>
    <p:extLst>
      <p:ext uri="{BB962C8B-B14F-4D97-AF65-F5344CB8AC3E}">
        <p14:creationId xmlns:p14="http://schemas.microsoft.com/office/powerpoint/2010/main" val="54266763"/>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8F13825-0232-4AE0-BB5A-BEFF9D6F3486}" type="datetimeFigureOut">
              <a:rPr lang="en-US" smtClean="0"/>
              <a:t>12/16/2024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8CFC5BC-3D42-46DD-85BC-BD42925BB605}" type="slidenum">
              <a:rPr lang="en-US" smtClean="0"/>
              <a:t>‹#›</a:t>
            </a:fld>
            <a:endParaRPr lang="en-US"/>
          </a:p>
        </p:txBody>
      </p:sp>
    </p:spTree>
    <p:extLst>
      <p:ext uri="{BB962C8B-B14F-4D97-AF65-F5344CB8AC3E}">
        <p14:creationId xmlns:p14="http://schemas.microsoft.com/office/powerpoint/2010/main" val="82711736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8F13825-0232-4AE0-BB5A-BEFF9D6F3486}" type="datetimeFigureOut">
              <a:rPr lang="en-US" smtClean="0"/>
              <a:t>12/16/2024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CFC5BC-3D42-46DD-85BC-BD42925BB605}" type="slidenum">
              <a:rPr lang="en-US" smtClean="0"/>
              <a:t>‹#›</a:t>
            </a:fld>
            <a:endParaRPr lang="en-US"/>
          </a:p>
        </p:txBody>
      </p:sp>
    </p:spTree>
    <p:extLst>
      <p:ext uri="{BB962C8B-B14F-4D97-AF65-F5344CB8AC3E}">
        <p14:creationId xmlns:p14="http://schemas.microsoft.com/office/powerpoint/2010/main" val="266456253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8F13825-0232-4AE0-BB5A-BEFF9D6F3486}" type="datetimeFigureOut">
              <a:rPr lang="en-US" smtClean="0"/>
              <a:t>12/16/2024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CFC5BC-3D42-46DD-85BC-BD42925BB605}" type="slidenum">
              <a:rPr lang="en-US" smtClean="0"/>
              <a:t>‹#›</a:t>
            </a:fld>
            <a:endParaRPr lang="en-US"/>
          </a:p>
        </p:txBody>
      </p:sp>
    </p:spTree>
    <p:extLst>
      <p:ext uri="{BB962C8B-B14F-4D97-AF65-F5344CB8AC3E}">
        <p14:creationId xmlns:p14="http://schemas.microsoft.com/office/powerpoint/2010/main" val="58191053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8F13825-0232-4AE0-BB5A-BEFF9D6F3486}"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CFC5BC-3D42-46DD-85BC-BD42925BB605}" type="slidenum">
              <a:rPr lang="en-US" smtClean="0"/>
              <a:t>‹#›</a:t>
            </a:fld>
            <a:endParaRPr lang="en-US"/>
          </a:p>
        </p:txBody>
      </p:sp>
    </p:spTree>
    <p:extLst>
      <p:ext uri="{BB962C8B-B14F-4D97-AF65-F5344CB8AC3E}">
        <p14:creationId xmlns:p14="http://schemas.microsoft.com/office/powerpoint/2010/main" val="70621764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8F13825-0232-4AE0-BB5A-BEFF9D6F3486}" type="datetimeFigureOut">
              <a:rPr lang="en-US" smtClean="0"/>
              <a:t>12/16/2024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CFC5BC-3D42-46DD-85BC-BD42925BB605}" type="slidenum">
              <a:rPr lang="en-US" smtClean="0"/>
              <a:t>‹#›</a:t>
            </a:fld>
            <a:endParaRPr lang="en-US"/>
          </a:p>
        </p:txBody>
      </p:sp>
    </p:spTree>
    <p:extLst>
      <p:ext uri="{BB962C8B-B14F-4D97-AF65-F5344CB8AC3E}">
        <p14:creationId xmlns:p14="http://schemas.microsoft.com/office/powerpoint/2010/main" val="113596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image" Target="../media/image10.png"/><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image" Target="../media/image11.png"/><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3.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4.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5.pn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6.pn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7.pn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8.pn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image" Target="../media/image9.pn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5C9A12-3618-4F11-AB6A-C5F09A3269FB}" type="datetimeFigureOut">
              <a:rPr lang="en-US" smtClean="0"/>
              <a:t>12/16/2024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7D3E68-7360-476A-AD5D-32E280F1460D}" type="slidenum">
              <a:rPr lang="en-US" smtClean="0"/>
              <a:t>‹#›</a:t>
            </a:fld>
            <a:endParaRPr lang="en-US"/>
          </a:p>
        </p:txBody>
      </p:sp>
      <p:pic>
        <p:nvPicPr>
          <p:cNvPr id="7" name="Picture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3648" y="-1"/>
            <a:ext cx="12205648" cy="6865677"/>
          </a:xfrm>
          <a:prstGeom prst="rect">
            <a:avLst/>
          </a:prstGeom>
        </p:spPr>
      </p:pic>
    </p:spTree>
    <p:extLst>
      <p:ext uri="{BB962C8B-B14F-4D97-AF65-F5344CB8AC3E}">
        <p14:creationId xmlns:p14="http://schemas.microsoft.com/office/powerpoint/2010/main" val="9261192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D4C340-975D-4E60-987B-C388D48C84E8}" type="datetimeFigureOut">
              <a:rPr lang="en-US" smtClean="0"/>
              <a:t>12/16/2024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C76AB4-668A-40B3-A11C-0B56F8024CA0}" type="slidenum">
              <a:rPr lang="en-US" smtClean="0"/>
              <a:t>‹#›</a:t>
            </a:fld>
            <a:endParaRPr lang="en-US"/>
          </a:p>
        </p:txBody>
      </p:sp>
      <p:pic>
        <p:nvPicPr>
          <p:cNvPr id="7" name="Picture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539359339"/>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6D55F0-8BF2-4A5F-B55C-F8D80D6F9A30}" type="datetimeFigureOut">
              <a:rPr lang="en-US" smtClean="0"/>
              <a:t>12/16/2024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3FA506-20CA-4F4B-BD08-6D89F43176FC}" type="slidenum">
              <a:rPr lang="en-US" smtClean="0"/>
              <a:t>‹#›</a:t>
            </a:fld>
            <a:endParaRPr lang="en-US"/>
          </a:p>
        </p:txBody>
      </p:sp>
      <p:pic>
        <p:nvPicPr>
          <p:cNvPr id="7" name="Picture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040699561"/>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5DD5E2-3474-442C-92E1-ECE5AB7D260D}" type="datetimeFigureOut">
              <a:rPr lang="en-US" smtClean="0"/>
              <a:t>12/16/2024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B8F179-6CA9-42D2-BAFD-4DCE21BD8C08}" type="slidenum">
              <a:rPr lang="en-US" smtClean="0"/>
              <a:t>‹#›</a:t>
            </a:fld>
            <a:endParaRPr lang="en-US"/>
          </a:p>
        </p:txBody>
      </p:sp>
      <p:pic>
        <p:nvPicPr>
          <p:cNvPr id="7" name="Picture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62856148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8D1ECD-3DDD-4D99-88C8-7F3BB9C2EB67}" type="datetimeFigureOut">
              <a:rPr lang="en-US" smtClean="0"/>
              <a:t>12/16/2024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2BE399-D8D5-47AD-B1B5-EAF3D6A17737}" type="slidenum">
              <a:rPr lang="en-US" smtClean="0"/>
              <a:t>‹#›</a:t>
            </a:fld>
            <a:endParaRPr lang="en-US"/>
          </a:p>
        </p:txBody>
      </p:sp>
      <p:pic>
        <p:nvPicPr>
          <p:cNvPr id="7" name="Picture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20472" y="0"/>
            <a:ext cx="12192000" cy="6858000"/>
          </a:xfrm>
          <a:prstGeom prst="rect">
            <a:avLst/>
          </a:prstGeom>
        </p:spPr>
      </p:pic>
    </p:spTree>
    <p:extLst>
      <p:ext uri="{BB962C8B-B14F-4D97-AF65-F5344CB8AC3E}">
        <p14:creationId xmlns:p14="http://schemas.microsoft.com/office/powerpoint/2010/main" val="109701244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184E5D-6026-490F-91D1-95FA867E0566}" type="datetimeFigureOut">
              <a:rPr lang="en-US" smtClean="0"/>
              <a:t>12/16/2024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C1472D-8D4B-47C7-B89D-D958445566F7}" type="slidenum">
              <a:rPr lang="en-US" smtClean="0"/>
              <a:t>‹#›</a:t>
            </a:fld>
            <a:endParaRPr lang="en-US"/>
          </a:p>
        </p:txBody>
      </p:sp>
      <p:pic>
        <p:nvPicPr>
          <p:cNvPr id="7" name="Picture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16313278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C1FEE2-6D9B-4763-A422-98ED759AC436}" type="datetimeFigureOut">
              <a:rPr lang="en-US" smtClean="0"/>
              <a:t>12/16/2024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EAF6A0-77D1-4862-8788-4E4BB40E9B17}" type="slidenum">
              <a:rPr lang="en-US" smtClean="0"/>
              <a:t>‹#›</a:t>
            </a:fld>
            <a:endParaRPr lang="en-US"/>
          </a:p>
        </p:txBody>
      </p:sp>
      <p:pic>
        <p:nvPicPr>
          <p:cNvPr id="7" name="Picture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282415273"/>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67382D-DE45-4605-A02E-C01CF1DA9049}" type="datetimeFigureOut">
              <a:rPr lang="en-US" smtClean="0"/>
              <a:t>12/16/2024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C9C3FC-469D-4797-9435-57323875FFC5}" type="slidenum">
              <a:rPr lang="en-US" smtClean="0"/>
              <a:t>‹#›</a:t>
            </a:fld>
            <a:endParaRPr lang="en-US"/>
          </a:p>
        </p:txBody>
      </p:sp>
      <p:pic>
        <p:nvPicPr>
          <p:cNvPr id="7" name="Picture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188349426"/>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13228A-F18B-47F1-A119-A5B370CB60AD}" type="datetimeFigureOut">
              <a:rPr lang="en-US" smtClean="0"/>
              <a:t>12/16/2024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A64187-7046-4463-8A3E-2DDB7E6C258F}" type="slidenum">
              <a:rPr lang="en-US" smtClean="0"/>
              <a:t>‹#›</a:t>
            </a:fld>
            <a:endParaRPr lang="en-US"/>
          </a:p>
        </p:txBody>
      </p:sp>
      <p:pic>
        <p:nvPicPr>
          <p:cNvPr id="7" name="Picture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3709100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499744234"/>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F13825-0232-4AE0-BB5A-BEFF9D6F3486}" type="datetimeFigureOut">
              <a:rPr lang="en-US" smtClean="0"/>
              <a:t>12/16/2024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CFC5BC-3D42-46DD-85BC-BD42925BB605}" type="slidenum">
              <a:rPr lang="en-US" smtClean="0"/>
              <a:t>‹#›</a:t>
            </a:fld>
            <a:endParaRPr lang="en-US"/>
          </a:p>
        </p:txBody>
      </p:sp>
      <p:pic>
        <p:nvPicPr>
          <p:cNvPr id="7" name="Picture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469524185"/>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http://cnxmkjkjqqaf.portal.bitglass.com/cb/aO98M6TfUMufvwbWmeei8RJlcpYuhApL0yJAvfMNg5H5WMxpYj4jtMAQrWc6pmsCqnXHWyfkGTF-lx3jfFxgP-xT10Uj2A9JvPU%3D/image.png"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http://cnxmkjkjqqaf.portal.bitglass.com/cb/aO98M6TfUMufvwbWmeei8RJlcpYuhApL0yJAvfMNg5H5WMxpYj4jtMAQrWc6pmsCqnXHWyfkGTF-lx3jfFxgP-xT10Uj2A9JvPU%3D/image.png" TargetMode="External"/><Relationship Id="rId1" Type="http://schemas.openxmlformats.org/officeDocument/2006/relationships/slideLayout" Target="../slideLayouts/slideLayout12.xml"/><Relationship Id="rId5" Type="http://schemas.openxmlformats.org/officeDocument/2006/relationships/image" Target="../media/image15.jpeg"/><Relationship Id="rId4" Type="http://schemas.openxmlformats.org/officeDocument/2006/relationships/image" Target="../media/image14.jpeg"/></Relationships>
</file>

<file path=ppt/slides/_rels/slide3.xml.rels><?xml version="1.0" encoding="UTF-8" standalone="yes"?>
<Relationships xmlns="http://schemas.openxmlformats.org/package/2006/relationships"><Relationship Id="rId3" Type="http://schemas.openxmlformats.org/officeDocument/2006/relationships/image" Target="http://cnxmkjkjqqaf.portal.bitglass.com/cb/aO98M6TfUMufvwbWmeei8RJlcpYuhApL0yJAvfMNg5H5WMxpYj4jtMAQrWc6pmsCqnXHWyfkGTF-lx3jfFxgP-xT10Uj2A9JvPU%3D/image.png" TargetMode="External"/><Relationship Id="rId2" Type="http://schemas.openxmlformats.org/officeDocument/2006/relationships/image" Target="../media/image16.png"/><Relationship Id="rId1" Type="http://schemas.openxmlformats.org/officeDocument/2006/relationships/slideLayout" Target="../slideLayouts/slideLayout111.xml"/></Relationships>
</file>

<file path=ppt/slides/_rels/slide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http://cnxmkjkjqqaf.portal.bitglass.com/cb/aO98M6TfUMufvwbWmeei8RJlcpYuhApL0yJAvfMNg5H5WMxpYj4jtMAQrWc6pmsCqnXHWyfkGTF-lx3jfFxgP-xT10Uj2A9JvPU%3D/image.png" TargetMode="External"/><Relationship Id="rId1" Type="http://schemas.openxmlformats.org/officeDocument/2006/relationships/slideLayout" Target="../slideLayouts/slideLayout111.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http://cnxmkjkjqqaf.portal.bitglass.com/cb/aO98M6TfUMufvwbWmeei8RJlcpYuhApL0yJAvfMNg5H5WMxpYj4jtMAQrWc6pmsCqnXHWyfkGTF-lx3jfFxgP-xT10Uj2A9JvPU%3D/image.png" TargetMode="External"/><Relationship Id="rId1" Type="http://schemas.openxmlformats.org/officeDocument/2006/relationships/slideLayout" Target="../slideLayouts/slideLayout112.xml"/></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12.xml"/><Relationship Id="rId4" Type="http://schemas.openxmlformats.org/officeDocument/2006/relationships/image" Target="../media/image21.jpeg"/></Relationships>
</file>

<file path=ppt/slides/_rels/slide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12.xml"/></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http://cnxmkjkjqqaf.portal.bitglass.com/cb/aO98M6TfUMufvwbWmeei8RJlcpYuhApL0yJAvfMNg5H5WMxpYj4jtMAQrWc6pmsCqnXHWyfkGTF-lx3jfFxgP-xT10Uj2A9JvPU%3D/image.png" TargetMode="External"/><Relationship Id="rId1" Type="http://schemas.openxmlformats.org/officeDocument/2006/relationships/slideLayout" Target="../slideLayouts/slideLayout111.xml"/><Relationship Id="rId4" Type="http://schemas.openxmlformats.org/officeDocument/2006/relationships/image" Target="../media/image24.jpeg"/></Relationships>
</file>

<file path=ppt/slides/_rels/slide9.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image" Target="http://cnxmkjkjqqaf.portal.bitglass.com/cb/aO98M6TfUMufvwbWmeei8RJlcpYuhApL0yJAvfMNg5H5WMxpYj4jtMAQrWc6pmsCqnXHWyfkGTF-lx3jfFxgP-xT10Uj2A9JvPU%3D/image.png" TargetMode="External"/><Relationship Id="rId1" Type="http://schemas.openxmlformats.org/officeDocument/2006/relationships/slideLayout" Target="../slideLayouts/slideLayout11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 26" descr="img26.png"/>
          <p:cNvPicPr>
            <a:picLocks noChangeAspect="1"/>
          </p:cNvPicPr>
          <p:nvPr/>
        </p:nvPicPr>
        <p:blipFill>
          <a:blip r:embed="rId2"/>
          <a:stretch>
            <a:fillRect/>
          </a:stretch>
        </p:blipFill>
        <p:spPr>
          <a:xfrm>
            <a:off x="17745013" y="1230179"/>
            <a:ext cx="0" cy="0"/>
          </a:xfrm>
          <a:prstGeom prst="rect">
            <a:avLst/>
          </a:prstGeom>
        </p:spPr>
      </p:pic>
      <p:sp>
        <p:nvSpPr>
          <p:cNvPr id="5" name="TextBox 4"/>
          <p:cNvSpPr txBox="1"/>
          <p:nvPr/>
        </p:nvSpPr>
        <p:spPr>
          <a:xfrm>
            <a:off x="4757835" y="2157349"/>
            <a:ext cx="7436591" cy="1843582"/>
          </a:xfrm>
          <a:prstGeom prst="rect">
            <a:avLst/>
          </a:prstGeom>
          <a:noFill/>
        </p:spPr>
        <p:txBody>
          <a:bodyPr wrap="square" lIns="91440" tIns="45720" rIns="91440" bIns="45720" rtlCol="0" anchor="t">
            <a:spAutoFit/>
          </a:bodyPr>
          <a:lstStyle/>
          <a:p>
            <a:pPr algn="ctr">
              <a:lnSpc>
                <a:spcPct val="150000"/>
              </a:lnSpc>
            </a:pPr>
            <a:r>
              <a:rPr lang="en-US" sz="4000" dirty="0">
                <a:solidFill>
                  <a:schemeClr val="bg1"/>
                </a:solidFill>
                <a:latin typeface="Semplicita Pro Semibold"/>
                <a:ea typeface="Motiva Sans Extrabold" panose="00000900000000000000" pitchFamily="2" charset="0"/>
              </a:rPr>
              <a:t>Fin-</a:t>
            </a:r>
            <a:r>
              <a:rPr lang="en-US" sz="4000" dirty="0" err="1">
                <a:solidFill>
                  <a:schemeClr val="bg1"/>
                </a:solidFill>
                <a:latin typeface="Semplicita Pro Semibold"/>
                <a:ea typeface="Motiva Sans Extrabold" panose="00000900000000000000" pitchFamily="2" charset="0"/>
              </a:rPr>
              <a:t>tastic</a:t>
            </a:r>
            <a:r>
              <a:rPr lang="en-US" sz="4000" dirty="0">
                <a:solidFill>
                  <a:schemeClr val="bg1"/>
                </a:solidFill>
                <a:latin typeface="Semplicita Pro Semibold"/>
                <a:ea typeface="Motiva Sans Extrabold" panose="00000900000000000000" pitchFamily="2" charset="0"/>
              </a:rPr>
              <a:t> Adaptations: The Secrets of Fish Survival </a:t>
            </a:r>
            <a:endParaRPr lang="en-US" sz="4000" dirty="0">
              <a:solidFill>
                <a:schemeClr val="bg1"/>
              </a:solidFill>
              <a:latin typeface="Semplicita Pro Semibold" panose="02000000000000000000" pitchFamily="50" charset="0"/>
              <a:ea typeface="Motiva Sans Extrabold" panose="00000900000000000000" pitchFamily="2" charset="0"/>
            </a:endParaRPr>
          </a:p>
        </p:txBody>
      </p:sp>
      <p:sp>
        <p:nvSpPr>
          <p:cNvPr id="7" name="TextBox 6">
            <a:extLst>
              <a:ext uri="{FF2B5EF4-FFF2-40B4-BE49-F238E27FC236}">
                <a16:creationId xmlns:a16="http://schemas.microsoft.com/office/drawing/2014/main" id="{154560C9-6884-E613-55B3-0E9B09A2ECCB}"/>
              </a:ext>
            </a:extLst>
          </p:cNvPr>
          <p:cNvSpPr txBox="1"/>
          <p:nvPr/>
        </p:nvSpPr>
        <p:spPr>
          <a:xfrm>
            <a:off x="3911166" y="6212957"/>
            <a:ext cx="512064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dirty="0">
                <a:solidFill>
                  <a:schemeClr val="bg1"/>
                </a:solidFill>
                <a:latin typeface="Semplicita Pro Medium"/>
                <a:cs typeface="Calibri"/>
              </a:rPr>
              <a:t>TN Standard </a:t>
            </a:r>
            <a:r>
              <a:rPr lang="en-US" sz="1400" dirty="0">
                <a:solidFill>
                  <a:schemeClr val="bg1"/>
                </a:solidFill>
                <a:latin typeface="Semplicita Pro"/>
                <a:cs typeface="Calibri"/>
              </a:rPr>
              <a:t>3.LS4</a:t>
            </a:r>
            <a:endParaRPr lang="en-US" sz="1400" dirty="0">
              <a:solidFill>
                <a:schemeClr val="bg1"/>
              </a:solidFill>
              <a:latin typeface="Semplicita Pro Medium"/>
              <a:cs typeface="Calibri"/>
            </a:endParaRPr>
          </a:p>
          <a:p>
            <a:r>
              <a:rPr lang="en-US" sz="1400" dirty="0">
                <a:solidFill>
                  <a:schemeClr val="bg1"/>
                </a:solidFill>
                <a:latin typeface="Semplicita Pro Medium"/>
                <a:cs typeface="Calibri"/>
              </a:rPr>
              <a:t>Last Modified: Nov 2024</a:t>
            </a:r>
          </a:p>
        </p:txBody>
      </p:sp>
      <p:pic>
        <p:nvPicPr>
          <p:cNvPr id="3" name="Picture 2" descr="A fish with orange and black stripes&#10;&#10;Description automatically generated">
            <a:extLst>
              <a:ext uri="{FF2B5EF4-FFF2-40B4-BE49-F238E27FC236}">
                <a16:creationId xmlns:a16="http://schemas.microsoft.com/office/drawing/2014/main" id="{8655C617-A87E-F32E-ABFB-D185972E0829}"/>
              </a:ext>
            </a:extLst>
          </p:cNvPr>
          <p:cNvPicPr>
            <a:picLocks noChangeAspect="1"/>
          </p:cNvPicPr>
          <p:nvPr/>
        </p:nvPicPr>
        <p:blipFill>
          <a:blip r:embed="rId3"/>
          <a:stretch>
            <a:fillRect/>
          </a:stretch>
        </p:blipFill>
        <p:spPr>
          <a:xfrm>
            <a:off x="-55101" y="2583"/>
            <a:ext cx="4733863" cy="6852834"/>
          </a:xfrm>
          <a:prstGeom prst="flowChartDelay">
            <a:avLst/>
          </a:prstGeom>
        </p:spPr>
      </p:pic>
    </p:spTree>
    <p:extLst>
      <p:ext uri="{BB962C8B-B14F-4D97-AF65-F5344CB8AC3E}">
        <p14:creationId xmlns:p14="http://schemas.microsoft.com/office/powerpoint/2010/main" val="35371250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 28" descr="img28.png"/>
          <p:cNvPicPr>
            <a:picLocks noChangeAspect="1"/>
          </p:cNvPicPr>
          <p:nvPr/>
        </p:nvPicPr>
        <p:blipFill>
          <a:blip r:embed="rId2"/>
          <a:stretch>
            <a:fillRect/>
          </a:stretch>
        </p:blipFill>
        <p:spPr>
          <a:xfrm>
            <a:off x="17745013" y="1230179"/>
            <a:ext cx="0" cy="0"/>
          </a:xfrm>
          <a:prstGeom prst="rect">
            <a:avLst/>
          </a:prstGeom>
        </p:spPr>
      </p:pic>
      <p:sp>
        <p:nvSpPr>
          <p:cNvPr id="8" name="TextBox 7"/>
          <p:cNvSpPr txBox="1"/>
          <p:nvPr/>
        </p:nvSpPr>
        <p:spPr>
          <a:xfrm>
            <a:off x="0" y="372480"/>
            <a:ext cx="12274826" cy="769441"/>
          </a:xfrm>
          <a:prstGeom prst="rect">
            <a:avLst/>
          </a:prstGeom>
          <a:noFill/>
        </p:spPr>
        <p:txBody>
          <a:bodyPr wrap="square" lIns="91440" tIns="45720" rIns="91440" bIns="45720" rtlCol="0" anchor="t">
            <a:spAutoFit/>
          </a:bodyPr>
          <a:lstStyle/>
          <a:p>
            <a:pPr algn="ctr"/>
            <a:r>
              <a:rPr lang="en-US" sz="4400" dirty="0">
                <a:solidFill>
                  <a:schemeClr val="bg1"/>
                </a:solidFill>
                <a:latin typeface="Semplicita Pro Semibold"/>
              </a:rPr>
              <a:t>What is an adaptation? </a:t>
            </a:r>
          </a:p>
        </p:txBody>
      </p:sp>
      <p:sp>
        <p:nvSpPr>
          <p:cNvPr id="9" name="TextBox 8">
            <a:extLst>
              <a:ext uri="{FF2B5EF4-FFF2-40B4-BE49-F238E27FC236}">
                <a16:creationId xmlns:a16="http://schemas.microsoft.com/office/drawing/2014/main" id="{E578A1D3-3C93-1CAE-E533-075A4D20B12F}"/>
              </a:ext>
            </a:extLst>
          </p:cNvPr>
          <p:cNvSpPr txBox="1"/>
          <p:nvPr/>
        </p:nvSpPr>
        <p:spPr>
          <a:xfrm>
            <a:off x="1744337" y="1190930"/>
            <a:ext cx="8703325"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200" dirty="0">
                <a:solidFill>
                  <a:schemeClr val="bg1"/>
                </a:solidFill>
                <a:latin typeface="Semplicita Pro" panose="02000000000000000000" pitchFamily="50" charset="0"/>
                <a:cs typeface="Calibri"/>
              </a:rPr>
              <a:t>An </a:t>
            </a:r>
            <a:r>
              <a:rPr lang="en-US" sz="3200" u="sng" dirty="0">
                <a:solidFill>
                  <a:schemeClr val="bg1"/>
                </a:solidFill>
                <a:latin typeface="Semplicita Pro" panose="02000000000000000000" pitchFamily="50" charset="0"/>
                <a:cs typeface="Calibri"/>
              </a:rPr>
              <a:t>adaptation</a:t>
            </a:r>
            <a:r>
              <a:rPr lang="en-US" sz="3200" dirty="0">
                <a:solidFill>
                  <a:schemeClr val="bg1"/>
                </a:solidFill>
                <a:latin typeface="Semplicita Pro" panose="02000000000000000000" pitchFamily="50" charset="0"/>
                <a:cs typeface="Calibri"/>
              </a:rPr>
              <a:t> is a physical trait or behavior that helps an animal survive.</a:t>
            </a:r>
          </a:p>
        </p:txBody>
      </p:sp>
      <p:pic>
        <p:nvPicPr>
          <p:cNvPr id="15" name="Picture 14" descr="A fox with large ears standing on a rock&#10;&#10;Description automatically generated">
            <a:extLst>
              <a:ext uri="{FF2B5EF4-FFF2-40B4-BE49-F238E27FC236}">
                <a16:creationId xmlns:a16="http://schemas.microsoft.com/office/drawing/2014/main" id="{EB92F8BB-9CF7-3D83-BD77-5535FF35AF59}"/>
              </a:ext>
            </a:extLst>
          </p:cNvPr>
          <p:cNvPicPr>
            <a:picLocks noChangeAspect="1"/>
          </p:cNvPicPr>
          <p:nvPr/>
        </p:nvPicPr>
        <p:blipFill>
          <a:blip r:embed="rId3"/>
          <a:stretch>
            <a:fillRect/>
          </a:stretch>
        </p:blipFill>
        <p:spPr>
          <a:xfrm>
            <a:off x="311452" y="2317158"/>
            <a:ext cx="3325258" cy="3325258"/>
          </a:xfrm>
          <a:prstGeom prst="roundRect">
            <a:avLst/>
          </a:prstGeom>
        </p:spPr>
      </p:pic>
      <p:pic>
        <p:nvPicPr>
          <p:cNvPr id="16" name="Picture 15" descr="A green lizard on a branch&#10;&#10;Description automatically generated">
            <a:extLst>
              <a:ext uri="{FF2B5EF4-FFF2-40B4-BE49-F238E27FC236}">
                <a16:creationId xmlns:a16="http://schemas.microsoft.com/office/drawing/2014/main" id="{3CB4AD26-510C-A415-E40F-E5E2F4196A6F}"/>
              </a:ext>
            </a:extLst>
          </p:cNvPr>
          <p:cNvPicPr>
            <a:picLocks noChangeAspect="1"/>
          </p:cNvPicPr>
          <p:nvPr/>
        </p:nvPicPr>
        <p:blipFill>
          <a:blip r:embed="rId4"/>
          <a:stretch>
            <a:fillRect/>
          </a:stretch>
        </p:blipFill>
        <p:spPr>
          <a:xfrm>
            <a:off x="4034077" y="3310610"/>
            <a:ext cx="4397567" cy="2486058"/>
          </a:xfrm>
          <a:prstGeom prst="roundRect">
            <a:avLst/>
          </a:prstGeom>
        </p:spPr>
      </p:pic>
      <p:pic>
        <p:nvPicPr>
          <p:cNvPr id="17" name="Picture 16" descr="A shark swimming in water&#10;&#10;Description automatically generated">
            <a:extLst>
              <a:ext uri="{FF2B5EF4-FFF2-40B4-BE49-F238E27FC236}">
                <a16:creationId xmlns:a16="http://schemas.microsoft.com/office/drawing/2014/main" id="{6E95AC9D-59EE-3D62-D1DA-AF1AE3B3A268}"/>
              </a:ext>
            </a:extLst>
          </p:cNvPr>
          <p:cNvPicPr>
            <a:picLocks noChangeAspect="1"/>
          </p:cNvPicPr>
          <p:nvPr/>
        </p:nvPicPr>
        <p:blipFill rotWithShape="1">
          <a:blip r:embed="rId5"/>
          <a:srcRect l="21759" t="1852" r="17593" b="4287"/>
          <a:stretch/>
        </p:blipFill>
        <p:spPr>
          <a:xfrm>
            <a:off x="8741414" y="2431206"/>
            <a:ext cx="3057428" cy="3092490"/>
          </a:xfrm>
          <a:prstGeom prst="roundRect">
            <a:avLst/>
          </a:prstGeom>
        </p:spPr>
      </p:pic>
      <p:sp>
        <p:nvSpPr>
          <p:cNvPr id="2" name="TextBox 1">
            <a:extLst>
              <a:ext uri="{FF2B5EF4-FFF2-40B4-BE49-F238E27FC236}">
                <a16:creationId xmlns:a16="http://schemas.microsoft.com/office/drawing/2014/main" id="{1D806154-F4E0-F307-6CD3-4959E7C53040}"/>
              </a:ext>
            </a:extLst>
          </p:cNvPr>
          <p:cNvSpPr txBox="1"/>
          <p:nvPr/>
        </p:nvSpPr>
        <p:spPr>
          <a:xfrm>
            <a:off x="312326" y="6126104"/>
            <a:ext cx="6995347"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dirty="0">
                <a:solidFill>
                  <a:srgbClr val="FFFFFF"/>
                </a:solidFill>
                <a:latin typeface="Semplicita Pro" panose="02000000000000000000" pitchFamily="50" charset="0"/>
                <a:cs typeface="Calibri"/>
              </a:rPr>
              <a:t>Name 1 adaptation for each animal.</a:t>
            </a:r>
            <a:endParaRPr lang="en-US" sz="2400" dirty="0">
              <a:latin typeface="Semplicita Pro" panose="02000000000000000000" pitchFamily="50" charset="0"/>
            </a:endParaRPr>
          </a:p>
        </p:txBody>
      </p:sp>
    </p:spTree>
    <p:extLst>
      <p:ext uri="{BB962C8B-B14F-4D97-AF65-F5344CB8AC3E}">
        <p14:creationId xmlns:p14="http://schemas.microsoft.com/office/powerpoint/2010/main" val="3369150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4986425-E542-688E-A9A7-07236739029E}"/>
            </a:ext>
          </a:extLst>
        </p:cNvPr>
        <p:cNvGrpSpPr/>
        <p:nvPr/>
      </p:nvGrpSpPr>
      <p:grpSpPr>
        <a:xfrm>
          <a:off x="0" y="0"/>
          <a:ext cx="0" cy="0"/>
          <a:chOff x="0" y="0"/>
          <a:chExt cx="0" cy="0"/>
        </a:xfrm>
      </p:grpSpPr>
      <p:pic>
        <p:nvPicPr>
          <p:cNvPr id="2" name="Picture 1" descr="A drawing of a fish&#10;&#10;Description automatically generated">
            <a:extLst>
              <a:ext uri="{FF2B5EF4-FFF2-40B4-BE49-F238E27FC236}">
                <a16:creationId xmlns:a16="http://schemas.microsoft.com/office/drawing/2014/main" id="{6DBEFA98-7B23-E350-A2B8-910C221AD0C7}"/>
              </a:ext>
            </a:extLst>
          </p:cNvPr>
          <p:cNvPicPr>
            <a:picLocks noChangeAspect="1"/>
          </p:cNvPicPr>
          <p:nvPr/>
        </p:nvPicPr>
        <p:blipFill rotWithShape="1">
          <a:blip r:embed="rId2">
            <a:extLst>
              <a:ext uri="{28A0092B-C50C-407E-A947-70E740481C1C}">
                <a14:useLocalDpi xmlns:a14="http://schemas.microsoft.com/office/drawing/2010/main" val="0"/>
              </a:ext>
            </a:extLst>
          </a:blip>
          <a:srcRect t="25481" b="36859"/>
          <a:stretch/>
        </p:blipFill>
        <p:spPr bwMode="auto">
          <a:xfrm>
            <a:off x="643467" y="1264882"/>
            <a:ext cx="10905066" cy="4106847"/>
          </a:xfrm>
          <a:prstGeom prst="roundRect">
            <a:avLst/>
          </a:prstGeom>
          <a:extLst>
            <a:ext uri="{53640926-AAD7-44D8-BBD7-CCE9431645EC}">
              <a14:shadowObscured xmlns:a14="http://schemas.microsoft.com/office/drawing/2010/main"/>
            </a:ext>
          </a:extLst>
        </p:spPr>
      </p:pic>
      <p:pic>
        <p:nvPicPr>
          <p:cNvPr id="30" name="Pic 30" descr="img30.png">
            <a:extLst>
              <a:ext uri="{FF2B5EF4-FFF2-40B4-BE49-F238E27FC236}">
                <a16:creationId xmlns:a16="http://schemas.microsoft.com/office/drawing/2014/main" id="{C33BD800-2E8F-3D84-D1AF-B974119552A4}"/>
              </a:ext>
            </a:extLst>
          </p:cNvPr>
          <p:cNvPicPr>
            <a:picLocks noChangeAspect="1"/>
          </p:cNvPicPr>
          <p:nvPr/>
        </p:nvPicPr>
        <p:blipFill>
          <a:blip r:embed="rId3"/>
          <a:stretch>
            <a:fillRect/>
          </a:stretch>
        </p:blipFill>
        <p:spPr>
          <a:xfrm>
            <a:off x="17745013" y="1230179"/>
            <a:ext cx="0" cy="0"/>
          </a:xfrm>
          <a:prstGeom prst="rect">
            <a:avLst/>
          </a:prstGeom>
        </p:spPr>
      </p:pic>
      <p:sp>
        <p:nvSpPr>
          <p:cNvPr id="3" name="TextBox 2">
            <a:extLst>
              <a:ext uri="{FF2B5EF4-FFF2-40B4-BE49-F238E27FC236}">
                <a16:creationId xmlns:a16="http://schemas.microsoft.com/office/drawing/2014/main" id="{098BB831-8F0E-4AD1-2C00-7704AFE3DC48}"/>
              </a:ext>
            </a:extLst>
          </p:cNvPr>
          <p:cNvSpPr txBox="1"/>
          <p:nvPr/>
        </p:nvSpPr>
        <p:spPr>
          <a:xfrm>
            <a:off x="643467" y="427414"/>
            <a:ext cx="5895356" cy="584775"/>
          </a:xfrm>
          <a:prstGeom prst="rect">
            <a:avLst/>
          </a:prstGeom>
          <a:noFill/>
        </p:spPr>
        <p:txBody>
          <a:bodyPr wrap="square" rtlCol="0">
            <a:spAutoFit/>
          </a:bodyPr>
          <a:lstStyle/>
          <a:p>
            <a:r>
              <a:rPr lang="en-US" sz="3200" b="1" dirty="0">
                <a:solidFill>
                  <a:srgbClr val="006BB7"/>
                </a:solidFill>
                <a:latin typeface="Semplicita Pro Med" panose="02000000000000000000" pitchFamily="50" charset="0"/>
              </a:rPr>
              <a:t>Basic Fish Anatomy</a:t>
            </a:r>
            <a:endParaRPr lang="es-US" sz="3200" b="1" dirty="0">
              <a:solidFill>
                <a:srgbClr val="006BB7"/>
              </a:solidFill>
              <a:latin typeface="Semplicita Pro Med" panose="02000000000000000000" pitchFamily="50" charset="0"/>
            </a:endParaRPr>
          </a:p>
        </p:txBody>
      </p:sp>
      <p:sp>
        <p:nvSpPr>
          <p:cNvPr id="4" name="TextBox 3">
            <a:extLst>
              <a:ext uri="{FF2B5EF4-FFF2-40B4-BE49-F238E27FC236}">
                <a16:creationId xmlns:a16="http://schemas.microsoft.com/office/drawing/2014/main" id="{2527ED4F-3236-E573-277D-02DAE422AB3C}"/>
              </a:ext>
            </a:extLst>
          </p:cNvPr>
          <p:cNvSpPr txBox="1"/>
          <p:nvPr/>
        </p:nvSpPr>
        <p:spPr>
          <a:xfrm>
            <a:off x="1282460" y="5503652"/>
            <a:ext cx="9627080" cy="338554"/>
          </a:xfrm>
          <a:prstGeom prst="rect">
            <a:avLst/>
          </a:prstGeom>
          <a:noFill/>
        </p:spPr>
        <p:txBody>
          <a:bodyPr wrap="square" rtlCol="0">
            <a:spAutoFit/>
          </a:bodyPr>
          <a:lstStyle/>
          <a:p>
            <a:pPr algn="ctr"/>
            <a:r>
              <a:rPr lang="en-US" sz="1600" dirty="0">
                <a:solidFill>
                  <a:srgbClr val="006BB7"/>
                </a:solidFill>
                <a:latin typeface="Semplicita Pro Med" panose="02000000000000000000" pitchFamily="50" charset="0"/>
              </a:rPr>
              <a:t>This is a Lake Sturgeon. </a:t>
            </a:r>
            <a:r>
              <a:rPr lang="en-US" sz="1600" dirty="0">
                <a:solidFill>
                  <a:schemeClr val="accent6">
                    <a:lumMod val="75000"/>
                  </a:schemeClr>
                </a:solidFill>
                <a:latin typeface="Semplicita Pro Med" panose="02000000000000000000" pitchFamily="50" charset="0"/>
              </a:rPr>
              <a:t>Not all fish </a:t>
            </a:r>
            <a:r>
              <a:rPr lang="en-US" sz="1600" dirty="0">
                <a:solidFill>
                  <a:srgbClr val="006BB7"/>
                </a:solidFill>
                <a:latin typeface="Semplicita Pro Med" panose="02000000000000000000" pitchFamily="50" charset="0"/>
              </a:rPr>
              <a:t>have this same body plan, they are adapted to their habitat!</a:t>
            </a:r>
            <a:endParaRPr lang="es-US" sz="1600" dirty="0">
              <a:solidFill>
                <a:srgbClr val="006BB7"/>
              </a:solidFill>
              <a:latin typeface="Semplicita Pro Med" panose="02000000000000000000" pitchFamily="50" charset="0"/>
            </a:endParaRPr>
          </a:p>
        </p:txBody>
      </p:sp>
    </p:spTree>
    <p:extLst>
      <p:ext uri="{BB962C8B-B14F-4D97-AF65-F5344CB8AC3E}">
        <p14:creationId xmlns:p14="http://schemas.microsoft.com/office/powerpoint/2010/main" val="342170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 30" descr="img30.png"/>
          <p:cNvPicPr>
            <a:picLocks noChangeAspect="1"/>
          </p:cNvPicPr>
          <p:nvPr/>
        </p:nvPicPr>
        <p:blipFill>
          <a:blip r:embed="rId2"/>
          <a:stretch>
            <a:fillRect/>
          </a:stretch>
        </p:blipFill>
        <p:spPr>
          <a:xfrm>
            <a:off x="17745013" y="1230179"/>
            <a:ext cx="0" cy="0"/>
          </a:xfrm>
          <a:prstGeom prst="rect">
            <a:avLst/>
          </a:prstGeom>
        </p:spPr>
      </p:pic>
      <p:sp>
        <p:nvSpPr>
          <p:cNvPr id="5" name="TextBox 4">
            <a:extLst>
              <a:ext uri="{FF2B5EF4-FFF2-40B4-BE49-F238E27FC236}">
                <a16:creationId xmlns:a16="http://schemas.microsoft.com/office/drawing/2014/main" id="{2731DD7F-6811-F654-2D92-F041198227EF}"/>
              </a:ext>
            </a:extLst>
          </p:cNvPr>
          <p:cNvSpPr txBox="1"/>
          <p:nvPr/>
        </p:nvSpPr>
        <p:spPr>
          <a:xfrm>
            <a:off x="4419879" y="1710580"/>
            <a:ext cx="7690724"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4800" dirty="0">
                <a:solidFill>
                  <a:srgbClr val="006BB7"/>
                </a:solidFill>
                <a:latin typeface="Semplicita Pro Medium"/>
                <a:cs typeface="Calibri"/>
              </a:rPr>
              <a:t>Let's look at some </a:t>
            </a:r>
            <a:r>
              <a:rPr lang="en-US" sz="4800" u="sng" dirty="0">
                <a:solidFill>
                  <a:schemeClr val="accent6">
                    <a:lumMod val="75000"/>
                  </a:schemeClr>
                </a:solidFill>
                <a:latin typeface="Semplicita Pro Medium"/>
                <a:cs typeface="Calibri"/>
              </a:rPr>
              <a:t>adaptations</a:t>
            </a:r>
            <a:r>
              <a:rPr lang="en-US" sz="4800" dirty="0">
                <a:solidFill>
                  <a:srgbClr val="006BB7"/>
                </a:solidFill>
                <a:latin typeface="Semplicita Pro Medium"/>
                <a:cs typeface="Calibri"/>
              </a:rPr>
              <a:t> of freshwater fish! </a:t>
            </a:r>
            <a:endParaRPr lang="en-US" sz="4800" dirty="0">
              <a:solidFill>
                <a:srgbClr val="006BB7"/>
              </a:solidFill>
              <a:cs typeface="Calibri"/>
            </a:endParaRPr>
          </a:p>
        </p:txBody>
      </p:sp>
      <p:pic>
        <p:nvPicPr>
          <p:cNvPr id="7" name="Picture 6" descr="A close up of a fish&#10;&#10;Description automatically generated">
            <a:extLst>
              <a:ext uri="{FF2B5EF4-FFF2-40B4-BE49-F238E27FC236}">
                <a16:creationId xmlns:a16="http://schemas.microsoft.com/office/drawing/2014/main" id="{5B2BC503-82E8-2A98-6525-BC05FC5FDF28}"/>
              </a:ext>
            </a:extLst>
          </p:cNvPr>
          <p:cNvPicPr>
            <a:picLocks noChangeAspect="1"/>
          </p:cNvPicPr>
          <p:nvPr/>
        </p:nvPicPr>
        <p:blipFill>
          <a:blip r:embed="rId3"/>
          <a:stretch>
            <a:fillRect/>
          </a:stretch>
        </p:blipFill>
        <p:spPr>
          <a:xfrm>
            <a:off x="-289132" y="-918"/>
            <a:ext cx="4599419" cy="6896558"/>
          </a:xfrm>
          <a:prstGeom prst="rect">
            <a:avLst/>
          </a:prstGeom>
        </p:spPr>
      </p:pic>
    </p:spTree>
    <p:extLst>
      <p:ext uri="{BB962C8B-B14F-4D97-AF65-F5344CB8AC3E}">
        <p14:creationId xmlns:p14="http://schemas.microsoft.com/office/powerpoint/2010/main" val="12464488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 29" descr="img29.png"/>
          <p:cNvPicPr>
            <a:picLocks noChangeAspect="1"/>
          </p:cNvPicPr>
          <p:nvPr/>
        </p:nvPicPr>
        <p:blipFill>
          <a:blip r:embed="rId2"/>
          <a:stretch>
            <a:fillRect/>
          </a:stretch>
        </p:blipFill>
        <p:spPr>
          <a:xfrm>
            <a:off x="17745013" y="1230179"/>
            <a:ext cx="0" cy="0"/>
          </a:xfrm>
          <a:prstGeom prst="rect">
            <a:avLst/>
          </a:prstGeom>
        </p:spPr>
      </p:pic>
      <p:sp>
        <p:nvSpPr>
          <p:cNvPr id="2" name="Title 1">
            <a:extLst>
              <a:ext uri="{FF2B5EF4-FFF2-40B4-BE49-F238E27FC236}">
                <a16:creationId xmlns:a16="http://schemas.microsoft.com/office/drawing/2014/main" id="{1D004395-CC49-05B1-4A26-330EEB900C42}"/>
              </a:ext>
            </a:extLst>
          </p:cNvPr>
          <p:cNvSpPr>
            <a:spLocks noGrp="1"/>
          </p:cNvSpPr>
          <p:nvPr>
            <p:ph type="title"/>
          </p:nvPr>
        </p:nvSpPr>
        <p:spPr>
          <a:xfrm>
            <a:off x="6095920" y="160132"/>
            <a:ext cx="5220345" cy="1777596"/>
          </a:xfrm>
        </p:spPr>
        <p:txBody>
          <a:bodyPr>
            <a:normAutofit/>
          </a:bodyPr>
          <a:lstStyle/>
          <a:p>
            <a:pPr algn="ctr"/>
            <a:r>
              <a:rPr lang="en-US" sz="3500" b="1" dirty="0">
                <a:solidFill>
                  <a:srgbClr val="006BB7"/>
                </a:solidFill>
                <a:latin typeface="Semplicita Pro Semibold"/>
                <a:cs typeface="Calibri Light"/>
              </a:rPr>
              <a:t>Fish Mouths</a:t>
            </a:r>
            <a:endParaRPr lang="en-US" sz="3500" b="1" dirty="0">
              <a:solidFill>
                <a:schemeClr val="accent6">
                  <a:lumMod val="75000"/>
                </a:schemeClr>
              </a:solidFill>
              <a:latin typeface="Semplicita Pro Semibold"/>
              <a:cs typeface="Calibri Light"/>
            </a:endParaRPr>
          </a:p>
        </p:txBody>
      </p:sp>
      <p:sp>
        <p:nvSpPr>
          <p:cNvPr id="7" name="Content Placeholder 6">
            <a:extLst>
              <a:ext uri="{FF2B5EF4-FFF2-40B4-BE49-F238E27FC236}">
                <a16:creationId xmlns:a16="http://schemas.microsoft.com/office/drawing/2014/main" id="{C37DCC03-EDB1-7269-A43D-7E361C26A17B}"/>
              </a:ext>
            </a:extLst>
          </p:cNvPr>
          <p:cNvSpPr>
            <a:spLocks noGrp="1"/>
          </p:cNvSpPr>
          <p:nvPr>
            <p:ph idx="1"/>
          </p:nvPr>
        </p:nvSpPr>
        <p:spPr>
          <a:xfrm>
            <a:off x="6253404" y="1763084"/>
            <a:ext cx="4905375" cy="2110176"/>
          </a:xfrm>
        </p:spPr>
        <p:txBody>
          <a:bodyPr vert="horz" lIns="91440" tIns="45720" rIns="91440" bIns="45720" rtlCol="0" anchor="t">
            <a:normAutofit/>
          </a:bodyPr>
          <a:lstStyle/>
          <a:p>
            <a:pPr marL="0" indent="0" algn="ctr">
              <a:buNone/>
            </a:pPr>
            <a:r>
              <a:rPr lang="en-US" sz="3200" dirty="0">
                <a:solidFill>
                  <a:schemeClr val="accent6">
                    <a:lumMod val="75000"/>
                  </a:schemeClr>
                </a:solidFill>
                <a:latin typeface="Semplicita Pro" panose="02000000000000000000" pitchFamily="50" charset="0"/>
                <a:cs typeface="Calibri" panose="020F0502020204030204"/>
              </a:rPr>
              <a:t>The adaptations of a fish’s mouth can tell you where it lives and what it likes to eat!</a:t>
            </a:r>
            <a:endParaRPr lang="en-US" sz="3200" dirty="0">
              <a:solidFill>
                <a:schemeClr val="accent6">
                  <a:lumMod val="75000"/>
                </a:schemeClr>
              </a:solidFill>
              <a:latin typeface="Semplicita Pro" panose="02000000000000000000" pitchFamily="50" charset="0"/>
            </a:endParaRPr>
          </a:p>
          <a:p>
            <a:pPr marL="0" indent="0">
              <a:buNone/>
            </a:pPr>
            <a:endParaRPr lang="en-US" dirty="0">
              <a:solidFill>
                <a:srgbClr val="006BB7"/>
              </a:solidFill>
              <a:cs typeface="Calibri" panose="020F0502020204030204"/>
            </a:endParaRPr>
          </a:p>
        </p:txBody>
      </p:sp>
      <p:pic>
        <p:nvPicPr>
          <p:cNvPr id="4" name="Picture 3">
            <a:extLst>
              <a:ext uri="{FF2B5EF4-FFF2-40B4-BE49-F238E27FC236}">
                <a16:creationId xmlns:a16="http://schemas.microsoft.com/office/drawing/2014/main" id="{063041D6-FE84-B0C0-6B7D-05D254C6C9FF}"/>
              </a:ext>
            </a:extLst>
          </p:cNvPr>
          <p:cNvPicPr>
            <a:picLocks noChangeAspect="1"/>
          </p:cNvPicPr>
          <p:nvPr/>
        </p:nvPicPr>
        <p:blipFill>
          <a:blip r:embed="rId3"/>
          <a:stretch>
            <a:fillRect/>
          </a:stretch>
        </p:blipFill>
        <p:spPr>
          <a:xfrm>
            <a:off x="443598" y="392532"/>
            <a:ext cx="4762741" cy="6072936"/>
          </a:xfrm>
          <a:prstGeom prst="rect">
            <a:avLst/>
          </a:prstGeom>
        </p:spPr>
      </p:pic>
    </p:spTree>
    <p:extLst>
      <p:ext uri="{BB962C8B-B14F-4D97-AF65-F5344CB8AC3E}">
        <p14:creationId xmlns:p14="http://schemas.microsoft.com/office/powerpoint/2010/main" val="19750641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Arrow Connector 7">
            <a:extLst>
              <a:ext uri="{FF2B5EF4-FFF2-40B4-BE49-F238E27FC236}">
                <a16:creationId xmlns:a16="http://schemas.microsoft.com/office/drawing/2014/main" id="{C8F3D9B2-2873-156B-D034-E19AB439B210}"/>
              </a:ext>
            </a:extLst>
          </p:cNvPr>
          <p:cNvCxnSpPr/>
          <p:nvPr/>
        </p:nvCxnSpPr>
        <p:spPr>
          <a:xfrm>
            <a:off x="4038600" y="0"/>
            <a:ext cx="19050" cy="6858000"/>
          </a:xfrm>
          <a:prstGeom prst="straightConnector1">
            <a:avLst/>
          </a:prstGeom>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5111C65D-BBE3-990B-C0FB-F5953507293C}"/>
              </a:ext>
            </a:extLst>
          </p:cNvPr>
          <p:cNvCxnSpPr>
            <a:cxnSpLocks/>
          </p:cNvCxnSpPr>
          <p:nvPr/>
        </p:nvCxnSpPr>
        <p:spPr>
          <a:xfrm>
            <a:off x="7915274" y="0"/>
            <a:ext cx="19050" cy="6858000"/>
          </a:xfrm>
          <a:prstGeom prst="straightConnector1">
            <a:avLst/>
          </a:prstGeom>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A4879B87-0E0A-952D-7039-506E89F27DBD}"/>
              </a:ext>
            </a:extLst>
          </p:cNvPr>
          <p:cNvSpPr txBox="1"/>
          <p:nvPr/>
        </p:nvSpPr>
        <p:spPr>
          <a:xfrm>
            <a:off x="64150" y="468216"/>
            <a:ext cx="3879314"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dirty="0">
                <a:solidFill>
                  <a:srgbClr val="006BB7"/>
                </a:solidFill>
                <a:latin typeface="Semplicita Pro Medium"/>
                <a:cs typeface="Calibri"/>
              </a:rPr>
              <a:t>Fish that like to ambush prey from the </a:t>
            </a:r>
            <a:r>
              <a:rPr lang="en-US" sz="2000" b="1" dirty="0">
                <a:solidFill>
                  <a:schemeClr val="accent6">
                    <a:lumMod val="75000"/>
                  </a:schemeClr>
                </a:solidFill>
                <a:latin typeface="Semplicita Pro Medium"/>
                <a:cs typeface="Calibri"/>
              </a:rPr>
              <a:t>top</a:t>
            </a:r>
            <a:r>
              <a:rPr lang="en-US" sz="2000" dirty="0">
                <a:solidFill>
                  <a:srgbClr val="006BB7"/>
                </a:solidFill>
                <a:latin typeface="Semplicita Pro Medium"/>
                <a:cs typeface="Calibri"/>
              </a:rPr>
              <a:t> of the water have mouths turned up!</a:t>
            </a:r>
            <a:endParaRPr lang="en-US" sz="2000" dirty="0">
              <a:solidFill>
                <a:srgbClr val="006BB7"/>
              </a:solidFill>
              <a:latin typeface="Semplicita Pro Medium"/>
            </a:endParaRPr>
          </a:p>
        </p:txBody>
      </p:sp>
      <p:sp>
        <p:nvSpPr>
          <p:cNvPr id="13" name="Oval 12">
            <a:extLst>
              <a:ext uri="{FF2B5EF4-FFF2-40B4-BE49-F238E27FC236}">
                <a16:creationId xmlns:a16="http://schemas.microsoft.com/office/drawing/2014/main" id="{7C7632DE-C307-194E-40C1-5CB3FAA5A220}"/>
              </a:ext>
            </a:extLst>
          </p:cNvPr>
          <p:cNvSpPr/>
          <p:nvPr/>
        </p:nvSpPr>
        <p:spPr>
          <a:xfrm>
            <a:off x="1514818" y="2864385"/>
            <a:ext cx="47625" cy="1905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A fish swimming in water&#10;&#10;Description automatically generated">
            <a:extLst>
              <a:ext uri="{FF2B5EF4-FFF2-40B4-BE49-F238E27FC236}">
                <a16:creationId xmlns:a16="http://schemas.microsoft.com/office/drawing/2014/main" id="{320BEDDF-EDF1-7ED6-75E3-B7A7AE9C2B9B}"/>
              </a:ext>
            </a:extLst>
          </p:cNvPr>
          <p:cNvPicPr>
            <a:picLocks noChangeAspect="1"/>
          </p:cNvPicPr>
          <p:nvPr/>
        </p:nvPicPr>
        <p:blipFill rotWithShape="1">
          <a:blip r:embed="rId2"/>
          <a:srcRect l="13469" r="31605" b="-279"/>
          <a:stretch/>
        </p:blipFill>
        <p:spPr>
          <a:xfrm>
            <a:off x="324070" y="1850329"/>
            <a:ext cx="3359474" cy="4120532"/>
          </a:xfrm>
          <a:prstGeom prst="roundRect">
            <a:avLst/>
          </a:prstGeom>
        </p:spPr>
      </p:pic>
      <p:sp>
        <p:nvSpPr>
          <p:cNvPr id="16" name="TextBox 15">
            <a:extLst>
              <a:ext uri="{FF2B5EF4-FFF2-40B4-BE49-F238E27FC236}">
                <a16:creationId xmlns:a16="http://schemas.microsoft.com/office/drawing/2014/main" id="{FDA664C6-BA4B-2872-FB5E-45A951A3825E}"/>
              </a:ext>
            </a:extLst>
          </p:cNvPr>
          <p:cNvSpPr txBox="1"/>
          <p:nvPr/>
        </p:nvSpPr>
        <p:spPr>
          <a:xfrm>
            <a:off x="8246134" y="314326"/>
            <a:ext cx="370828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dirty="0">
                <a:solidFill>
                  <a:srgbClr val="006BB7"/>
                </a:solidFill>
                <a:latin typeface="Semplicita Pro Medium"/>
              </a:rPr>
              <a:t>Fish that live at the </a:t>
            </a:r>
            <a:r>
              <a:rPr lang="en-US" sz="2000" b="1" dirty="0">
                <a:solidFill>
                  <a:schemeClr val="accent6">
                    <a:lumMod val="75000"/>
                  </a:schemeClr>
                </a:solidFill>
                <a:latin typeface="Semplicita Pro Medium"/>
              </a:rPr>
              <a:t>bottom</a:t>
            </a:r>
            <a:r>
              <a:rPr lang="en-US" sz="2000" dirty="0">
                <a:solidFill>
                  <a:srgbClr val="006BB7"/>
                </a:solidFill>
                <a:latin typeface="Semplicita Pro Medium"/>
              </a:rPr>
              <a:t> and like to suck up food from the river floor have their mouths on the very bottom!</a:t>
            </a:r>
            <a:endParaRPr lang="en-US" dirty="0"/>
          </a:p>
        </p:txBody>
      </p:sp>
      <p:sp>
        <p:nvSpPr>
          <p:cNvPr id="17" name="TextBox 16">
            <a:extLst>
              <a:ext uri="{FF2B5EF4-FFF2-40B4-BE49-F238E27FC236}">
                <a16:creationId xmlns:a16="http://schemas.microsoft.com/office/drawing/2014/main" id="{60F4333E-6166-9045-42A5-88A9B1FA7419}"/>
              </a:ext>
            </a:extLst>
          </p:cNvPr>
          <p:cNvSpPr txBox="1"/>
          <p:nvPr/>
        </p:nvSpPr>
        <p:spPr>
          <a:xfrm>
            <a:off x="4412706" y="468215"/>
            <a:ext cx="3190758"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dirty="0">
                <a:solidFill>
                  <a:srgbClr val="006BB7"/>
                </a:solidFill>
                <a:latin typeface="Semplicita Pro Medium"/>
              </a:rPr>
              <a:t>Fish that like to chase prey in the </a:t>
            </a:r>
            <a:r>
              <a:rPr lang="en-US" sz="2000" b="1" dirty="0">
                <a:solidFill>
                  <a:schemeClr val="accent6">
                    <a:lumMod val="75000"/>
                  </a:schemeClr>
                </a:solidFill>
                <a:latin typeface="Semplicita Pro Medium"/>
              </a:rPr>
              <a:t>middle</a:t>
            </a:r>
            <a:r>
              <a:rPr lang="en-US" sz="2000" dirty="0">
                <a:solidFill>
                  <a:srgbClr val="006BB7"/>
                </a:solidFill>
                <a:latin typeface="Semplicita Pro Medium"/>
              </a:rPr>
              <a:t> of the water have mouths in the middle!</a:t>
            </a:r>
            <a:endParaRPr lang="en-US" sz="2000" dirty="0">
              <a:solidFill>
                <a:srgbClr val="006BB7"/>
              </a:solidFill>
              <a:latin typeface="Semplicita Pro Medium"/>
              <a:cs typeface="Calibri" panose="020F0502020204030204"/>
            </a:endParaRPr>
          </a:p>
        </p:txBody>
      </p:sp>
      <p:pic>
        <p:nvPicPr>
          <p:cNvPr id="18" name="Picture 17" descr="A fish swimming in water&#10;&#10;Description automatically generated">
            <a:extLst>
              <a:ext uri="{FF2B5EF4-FFF2-40B4-BE49-F238E27FC236}">
                <a16:creationId xmlns:a16="http://schemas.microsoft.com/office/drawing/2014/main" id="{2A1A9C88-C4DF-5247-BFAF-88A4E2570596}"/>
              </a:ext>
            </a:extLst>
          </p:cNvPr>
          <p:cNvPicPr>
            <a:picLocks noChangeAspect="1"/>
          </p:cNvPicPr>
          <p:nvPr/>
        </p:nvPicPr>
        <p:blipFill rotWithShape="1">
          <a:blip r:embed="rId3"/>
          <a:srcRect t="14839"/>
          <a:stretch/>
        </p:blipFill>
        <p:spPr>
          <a:xfrm>
            <a:off x="4379664" y="1850330"/>
            <a:ext cx="3190875" cy="4120532"/>
          </a:xfrm>
          <a:prstGeom prst="roundRect">
            <a:avLst/>
          </a:prstGeom>
        </p:spPr>
      </p:pic>
      <p:pic>
        <p:nvPicPr>
          <p:cNvPr id="19" name="Picture 18" descr="A fish swimming in water&#10;&#10;Description automatically generated">
            <a:extLst>
              <a:ext uri="{FF2B5EF4-FFF2-40B4-BE49-F238E27FC236}">
                <a16:creationId xmlns:a16="http://schemas.microsoft.com/office/drawing/2014/main" id="{54029AEF-CC7D-6146-FEB4-789FB798AD60}"/>
              </a:ext>
            </a:extLst>
          </p:cNvPr>
          <p:cNvPicPr>
            <a:picLocks noChangeAspect="1"/>
          </p:cNvPicPr>
          <p:nvPr/>
        </p:nvPicPr>
        <p:blipFill rotWithShape="1">
          <a:blip r:embed="rId4"/>
          <a:srcRect l="4276" r="42928"/>
          <a:stretch/>
        </p:blipFill>
        <p:spPr>
          <a:xfrm>
            <a:off x="8505823" y="1850329"/>
            <a:ext cx="3137203" cy="4120532"/>
          </a:xfrm>
          <a:prstGeom prst="roundRect">
            <a:avLst/>
          </a:prstGeom>
        </p:spPr>
      </p:pic>
    </p:spTree>
    <p:extLst>
      <p:ext uri="{BB962C8B-B14F-4D97-AF65-F5344CB8AC3E}">
        <p14:creationId xmlns:p14="http://schemas.microsoft.com/office/powerpoint/2010/main" val="11530354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2272FA-38E1-8367-090C-71F260054360}"/>
              </a:ext>
            </a:extLst>
          </p:cNvPr>
          <p:cNvSpPr>
            <a:spLocks noGrp="1"/>
          </p:cNvSpPr>
          <p:nvPr>
            <p:ph type="title"/>
          </p:nvPr>
        </p:nvSpPr>
        <p:spPr>
          <a:xfrm>
            <a:off x="561583" y="134946"/>
            <a:ext cx="10515600" cy="1325563"/>
          </a:xfrm>
        </p:spPr>
        <p:txBody>
          <a:bodyPr>
            <a:normAutofit/>
          </a:bodyPr>
          <a:lstStyle/>
          <a:p>
            <a:r>
              <a:rPr lang="en-US" sz="3500" b="1" dirty="0">
                <a:solidFill>
                  <a:srgbClr val="006BB7"/>
                </a:solidFill>
                <a:latin typeface="Semplicita Pro Med" panose="02000000000000000000" pitchFamily="50" charset="0"/>
              </a:rPr>
              <a:t>Different types of caudal fins</a:t>
            </a:r>
          </a:p>
        </p:txBody>
      </p:sp>
      <p:grpSp>
        <p:nvGrpSpPr>
          <p:cNvPr id="15" name="Group 14">
            <a:extLst>
              <a:ext uri="{FF2B5EF4-FFF2-40B4-BE49-F238E27FC236}">
                <a16:creationId xmlns:a16="http://schemas.microsoft.com/office/drawing/2014/main" id="{4CF3C409-2037-AA53-AA7C-98652FDE88AB}"/>
              </a:ext>
            </a:extLst>
          </p:cNvPr>
          <p:cNvGrpSpPr/>
          <p:nvPr/>
        </p:nvGrpSpPr>
        <p:grpSpPr>
          <a:xfrm>
            <a:off x="561583" y="1567666"/>
            <a:ext cx="6858000" cy="3839739"/>
            <a:chOff x="2667000" y="1696720"/>
            <a:chExt cx="6858000" cy="3839739"/>
          </a:xfrm>
        </p:grpSpPr>
        <p:pic>
          <p:nvPicPr>
            <p:cNvPr id="8" name="Picture 7" descr="A group of black shapes&#10;&#10;Description automatically generated with medium confidence">
              <a:extLst>
                <a:ext uri="{FF2B5EF4-FFF2-40B4-BE49-F238E27FC236}">
                  <a16:creationId xmlns:a16="http://schemas.microsoft.com/office/drawing/2014/main" id="{05DCC875-0B2E-9807-89C5-C95371F14128}"/>
                </a:ext>
              </a:extLst>
            </p:cNvPr>
            <p:cNvPicPr>
              <a:picLocks noChangeAspect="1"/>
            </p:cNvPicPr>
            <p:nvPr/>
          </p:nvPicPr>
          <p:blipFill>
            <a:blip r:embed="rId2">
              <a:extLst>
                <a:ext uri="{28A0092B-C50C-407E-A947-70E740481C1C}">
                  <a14:useLocalDpi xmlns:a14="http://schemas.microsoft.com/office/drawing/2010/main" val="0"/>
                </a:ext>
              </a:extLst>
            </a:blip>
            <a:srcRect t="10517" b="36149"/>
            <a:stretch/>
          </p:blipFill>
          <p:spPr>
            <a:xfrm>
              <a:off x="2667000" y="1696720"/>
              <a:ext cx="6858000" cy="3657600"/>
            </a:xfrm>
            <a:prstGeom prst="rect">
              <a:avLst/>
            </a:prstGeom>
          </p:spPr>
        </p:pic>
        <p:sp>
          <p:nvSpPr>
            <p:cNvPr id="9" name="TextBox 8">
              <a:extLst>
                <a:ext uri="{FF2B5EF4-FFF2-40B4-BE49-F238E27FC236}">
                  <a16:creationId xmlns:a16="http://schemas.microsoft.com/office/drawing/2014/main" id="{942BF73C-A053-5BF6-48BB-B649195359C8}"/>
                </a:ext>
              </a:extLst>
            </p:cNvPr>
            <p:cNvSpPr txBox="1"/>
            <p:nvPr/>
          </p:nvSpPr>
          <p:spPr>
            <a:xfrm>
              <a:off x="3082155" y="3244334"/>
              <a:ext cx="1177046" cy="369332"/>
            </a:xfrm>
            <a:prstGeom prst="rect">
              <a:avLst/>
            </a:prstGeom>
            <a:noFill/>
          </p:spPr>
          <p:txBody>
            <a:bodyPr wrap="square" rtlCol="0">
              <a:spAutoFit/>
            </a:bodyPr>
            <a:lstStyle/>
            <a:p>
              <a:r>
                <a:rPr lang="en-US" b="1" dirty="0">
                  <a:solidFill>
                    <a:schemeClr val="accent6">
                      <a:lumMod val="75000"/>
                    </a:schemeClr>
                  </a:solidFill>
                  <a:latin typeface="Semplicita Pro" panose="02000000000000000000" pitchFamily="50" charset="0"/>
                </a:rPr>
                <a:t>1. Square</a:t>
              </a:r>
              <a:endParaRPr lang="es-US" b="1" dirty="0">
                <a:solidFill>
                  <a:schemeClr val="accent6">
                    <a:lumMod val="75000"/>
                  </a:schemeClr>
                </a:solidFill>
                <a:latin typeface="Semplicita Pro" panose="02000000000000000000" pitchFamily="50" charset="0"/>
              </a:endParaRPr>
            </a:p>
          </p:txBody>
        </p:sp>
        <p:sp>
          <p:nvSpPr>
            <p:cNvPr id="10" name="TextBox 9">
              <a:extLst>
                <a:ext uri="{FF2B5EF4-FFF2-40B4-BE49-F238E27FC236}">
                  <a16:creationId xmlns:a16="http://schemas.microsoft.com/office/drawing/2014/main" id="{823190B1-3361-83E1-B6AE-067ECC3843FF}"/>
                </a:ext>
              </a:extLst>
            </p:cNvPr>
            <p:cNvSpPr txBox="1"/>
            <p:nvPr/>
          </p:nvSpPr>
          <p:spPr>
            <a:xfrm>
              <a:off x="2761519" y="5157213"/>
              <a:ext cx="1904136" cy="369332"/>
            </a:xfrm>
            <a:prstGeom prst="rect">
              <a:avLst/>
            </a:prstGeom>
            <a:noFill/>
          </p:spPr>
          <p:txBody>
            <a:bodyPr wrap="square" rtlCol="0">
              <a:spAutoFit/>
            </a:bodyPr>
            <a:lstStyle/>
            <a:p>
              <a:r>
                <a:rPr lang="en-US" b="1" dirty="0">
                  <a:solidFill>
                    <a:schemeClr val="accent6">
                      <a:lumMod val="75000"/>
                    </a:schemeClr>
                  </a:solidFill>
                  <a:latin typeface="Semplicita Pro" panose="02000000000000000000" pitchFamily="50" charset="0"/>
                </a:rPr>
                <a:t>4. Heterocercal</a:t>
              </a:r>
              <a:endParaRPr lang="es-US" b="1" dirty="0">
                <a:solidFill>
                  <a:schemeClr val="accent6">
                    <a:lumMod val="75000"/>
                  </a:schemeClr>
                </a:solidFill>
                <a:latin typeface="Semplicita Pro" panose="02000000000000000000" pitchFamily="50" charset="0"/>
              </a:endParaRPr>
            </a:p>
          </p:txBody>
        </p:sp>
        <p:sp>
          <p:nvSpPr>
            <p:cNvPr id="11" name="TextBox 10">
              <a:extLst>
                <a:ext uri="{FF2B5EF4-FFF2-40B4-BE49-F238E27FC236}">
                  <a16:creationId xmlns:a16="http://schemas.microsoft.com/office/drawing/2014/main" id="{E469FE1D-233C-6324-AD36-74AA5AED9FFC}"/>
                </a:ext>
              </a:extLst>
            </p:cNvPr>
            <p:cNvSpPr txBox="1"/>
            <p:nvPr/>
          </p:nvSpPr>
          <p:spPr>
            <a:xfrm>
              <a:off x="5231481" y="3244334"/>
              <a:ext cx="2010140" cy="369332"/>
            </a:xfrm>
            <a:prstGeom prst="rect">
              <a:avLst/>
            </a:prstGeom>
            <a:noFill/>
          </p:spPr>
          <p:txBody>
            <a:bodyPr wrap="square" rtlCol="0">
              <a:spAutoFit/>
            </a:bodyPr>
            <a:lstStyle/>
            <a:p>
              <a:r>
                <a:rPr lang="en-US" b="1" dirty="0">
                  <a:solidFill>
                    <a:schemeClr val="accent6">
                      <a:lumMod val="75000"/>
                    </a:schemeClr>
                  </a:solidFill>
                  <a:latin typeface="Semplicita Pro" panose="02000000000000000000" pitchFamily="50" charset="0"/>
                </a:rPr>
                <a:t>2. Deeply forked</a:t>
              </a:r>
              <a:endParaRPr lang="es-US" b="1" dirty="0">
                <a:solidFill>
                  <a:schemeClr val="accent6">
                    <a:lumMod val="75000"/>
                  </a:schemeClr>
                </a:solidFill>
                <a:latin typeface="Semplicita Pro" panose="02000000000000000000" pitchFamily="50" charset="0"/>
              </a:endParaRPr>
            </a:p>
          </p:txBody>
        </p:sp>
        <p:sp>
          <p:nvSpPr>
            <p:cNvPr id="12" name="TextBox 11">
              <a:extLst>
                <a:ext uri="{FF2B5EF4-FFF2-40B4-BE49-F238E27FC236}">
                  <a16:creationId xmlns:a16="http://schemas.microsoft.com/office/drawing/2014/main" id="{E070BE1B-9DC5-E247-50D2-F10162F2661A}"/>
                </a:ext>
              </a:extLst>
            </p:cNvPr>
            <p:cNvSpPr txBox="1"/>
            <p:nvPr/>
          </p:nvSpPr>
          <p:spPr>
            <a:xfrm>
              <a:off x="5231481" y="5167127"/>
              <a:ext cx="2010140" cy="369332"/>
            </a:xfrm>
            <a:prstGeom prst="rect">
              <a:avLst/>
            </a:prstGeom>
            <a:noFill/>
          </p:spPr>
          <p:txBody>
            <a:bodyPr wrap="square" rtlCol="0">
              <a:spAutoFit/>
            </a:bodyPr>
            <a:lstStyle/>
            <a:p>
              <a:r>
                <a:rPr lang="en-US" b="1" dirty="0">
                  <a:solidFill>
                    <a:schemeClr val="accent6">
                      <a:lumMod val="75000"/>
                    </a:schemeClr>
                  </a:solidFill>
                  <a:latin typeface="Semplicita Pro" panose="02000000000000000000" pitchFamily="50" charset="0"/>
                </a:rPr>
                <a:t>5. Lightly forked</a:t>
              </a:r>
              <a:endParaRPr lang="es-US" b="1" dirty="0">
                <a:solidFill>
                  <a:schemeClr val="accent6">
                    <a:lumMod val="75000"/>
                  </a:schemeClr>
                </a:solidFill>
                <a:latin typeface="Semplicita Pro" panose="02000000000000000000" pitchFamily="50" charset="0"/>
              </a:endParaRPr>
            </a:p>
          </p:txBody>
        </p:sp>
        <p:sp>
          <p:nvSpPr>
            <p:cNvPr id="13" name="TextBox 12">
              <a:extLst>
                <a:ext uri="{FF2B5EF4-FFF2-40B4-BE49-F238E27FC236}">
                  <a16:creationId xmlns:a16="http://schemas.microsoft.com/office/drawing/2014/main" id="{EBA8BB32-62EB-7F7E-93B4-0F3181F6A057}"/>
                </a:ext>
              </a:extLst>
            </p:cNvPr>
            <p:cNvSpPr txBox="1"/>
            <p:nvPr/>
          </p:nvSpPr>
          <p:spPr>
            <a:xfrm>
              <a:off x="7903345" y="5157213"/>
              <a:ext cx="1412511" cy="369332"/>
            </a:xfrm>
            <a:prstGeom prst="rect">
              <a:avLst/>
            </a:prstGeom>
            <a:noFill/>
          </p:spPr>
          <p:txBody>
            <a:bodyPr wrap="square" rtlCol="0">
              <a:spAutoFit/>
            </a:bodyPr>
            <a:lstStyle/>
            <a:p>
              <a:r>
                <a:rPr lang="en-US" b="1" dirty="0">
                  <a:solidFill>
                    <a:schemeClr val="accent6">
                      <a:lumMod val="75000"/>
                    </a:schemeClr>
                  </a:solidFill>
                  <a:latin typeface="Semplicita Pro" panose="02000000000000000000" pitchFamily="50" charset="0"/>
                </a:rPr>
                <a:t>6. Pointed</a:t>
              </a:r>
              <a:endParaRPr lang="es-US" b="1" dirty="0">
                <a:solidFill>
                  <a:schemeClr val="accent6">
                    <a:lumMod val="75000"/>
                  </a:schemeClr>
                </a:solidFill>
                <a:latin typeface="Semplicita Pro" panose="02000000000000000000" pitchFamily="50" charset="0"/>
              </a:endParaRPr>
            </a:p>
          </p:txBody>
        </p:sp>
        <p:sp>
          <p:nvSpPr>
            <p:cNvPr id="14" name="TextBox 13">
              <a:extLst>
                <a:ext uri="{FF2B5EF4-FFF2-40B4-BE49-F238E27FC236}">
                  <a16:creationId xmlns:a16="http://schemas.microsoft.com/office/drawing/2014/main" id="{FF1C7391-288F-846E-DE16-C42D0990E312}"/>
                </a:ext>
              </a:extLst>
            </p:cNvPr>
            <p:cNvSpPr txBox="1"/>
            <p:nvPr/>
          </p:nvSpPr>
          <p:spPr>
            <a:xfrm>
              <a:off x="7842735" y="3242301"/>
              <a:ext cx="1412511" cy="369332"/>
            </a:xfrm>
            <a:prstGeom prst="rect">
              <a:avLst/>
            </a:prstGeom>
            <a:noFill/>
          </p:spPr>
          <p:txBody>
            <a:bodyPr wrap="square" rtlCol="0">
              <a:spAutoFit/>
            </a:bodyPr>
            <a:lstStyle/>
            <a:p>
              <a:r>
                <a:rPr lang="en-US" b="1" dirty="0">
                  <a:solidFill>
                    <a:schemeClr val="accent6">
                      <a:lumMod val="75000"/>
                    </a:schemeClr>
                  </a:solidFill>
                  <a:latin typeface="Semplicita Pro" panose="02000000000000000000" pitchFamily="50" charset="0"/>
                </a:rPr>
                <a:t>3. Rounded</a:t>
              </a:r>
              <a:endParaRPr lang="es-US" b="1" dirty="0">
                <a:solidFill>
                  <a:schemeClr val="accent6">
                    <a:lumMod val="75000"/>
                  </a:schemeClr>
                </a:solidFill>
                <a:latin typeface="Semplicita Pro" panose="02000000000000000000" pitchFamily="50" charset="0"/>
              </a:endParaRPr>
            </a:p>
          </p:txBody>
        </p:sp>
      </p:grpSp>
      <p:sp>
        <p:nvSpPr>
          <p:cNvPr id="16" name="TextBox 15">
            <a:extLst>
              <a:ext uri="{FF2B5EF4-FFF2-40B4-BE49-F238E27FC236}">
                <a16:creationId xmlns:a16="http://schemas.microsoft.com/office/drawing/2014/main" id="{45BA44F4-3994-7415-C8AF-8C7E687EC037}"/>
              </a:ext>
            </a:extLst>
          </p:cNvPr>
          <p:cNvSpPr txBox="1"/>
          <p:nvPr/>
        </p:nvSpPr>
        <p:spPr>
          <a:xfrm>
            <a:off x="8083684" y="1567666"/>
            <a:ext cx="3674677" cy="646331"/>
          </a:xfrm>
          <a:prstGeom prst="rect">
            <a:avLst/>
          </a:prstGeom>
          <a:noFill/>
        </p:spPr>
        <p:txBody>
          <a:bodyPr wrap="square" rtlCol="0">
            <a:spAutoFit/>
          </a:bodyPr>
          <a:lstStyle/>
          <a:p>
            <a:r>
              <a:rPr lang="en-US" dirty="0">
                <a:solidFill>
                  <a:schemeClr val="accent6">
                    <a:lumMod val="75000"/>
                  </a:schemeClr>
                </a:solidFill>
                <a:latin typeface="Semplicita Pro" panose="02000000000000000000" pitchFamily="50" charset="0"/>
              </a:rPr>
              <a:t>1. Square: </a:t>
            </a:r>
            <a:r>
              <a:rPr lang="en-US" dirty="0">
                <a:solidFill>
                  <a:srgbClr val="006BB7"/>
                </a:solidFill>
                <a:latin typeface="Semplicita Pro" panose="02000000000000000000" pitchFamily="50" charset="0"/>
              </a:rPr>
              <a:t>short, quick bursts, great at sharp turns; rocky habitat</a:t>
            </a:r>
          </a:p>
        </p:txBody>
      </p:sp>
      <p:sp>
        <p:nvSpPr>
          <p:cNvPr id="17" name="TextBox 16">
            <a:extLst>
              <a:ext uri="{FF2B5EF4-FFF2-40B4-BE49-F238E27FC236}">
                <a16:creationId xmlns:a16="http://schemas.microsoft.com/office/drawing/2014/main" id="{D2CEB886-E7DA-70F9-59C5-D3EC2084E1D7}"/>
              </a:ext>
            </a:extLst>
          </p:cNvPr>
          <p:cNvSpPr txBox="1"/>
          <p:nvPr/>
        </p:nvSpPr>
        <p:spPr>
          <a:xfrm>
            <a:off x="8083685" y="2213997"/>
            <a:ext cx="3900792" cy="646331"/>
          </a:xfrm>
          <a:prstGeom prst="rect">
            <a:avLst/>
          </a:prstGeom>
          <a:noFill/>
        </p:spPr>
        <p:txBody>
          <a:bodyPr wrap="square" rtlCol="0">
            <a:spAutoFit/>
          </a:bodyPr>
          <a:lstStyle/>
          <a:p>
            <a:r>
              <a:rPr lang="en-US" dirty="0">
                <a:solidFill>
                  <a:schemeClr val="accent6">
                    <a:lumMod val="75000"/>
                  </a:schemeClr>
                </a:solidFill>
                <a:latin typeface="Semplicita Pro" panose="02000000000000000000" pitchFamily="50" charset="0"/>
              </a:rPr>
              <a:t>2. Deeply forked: </a:t>
            </a:r>
            <a:r>
              <a:rPr lang="en-US" dirty="0">
                <a:solidFill>
                  <a:srgbClr val="006BB7"/>
                </a:solidFill>
                <a:latin typeface="Semplicita Pro" panose="02000000000000000000" pitchFamily="50" charset="0"/>
              </a:rPr>
              <a:t>long distance speed swimming; open water habitat</a:t>
            </a:r>
          </a:p>
        </p:txBody>
      </p:sp>
      <p:sp>
        <p:nvSpPr>
          <p:cNvPr id="18" name="TextBox 17">
            <a:extLst>
              <a:ext uri="{FF2B5EF4-FFF2-40B4-BE49-F238E27FC236}">
                <a16:creationId xmlns:a16="http://schemas.microsoft.com/office/drawing/2014/main" id="{AD86CDAC-6212-7A49-D68C-0D00CAA4DE27}"/>
              </a:ext>
            </a:extLst>
          </p:cNvPr>
          <p:cNvSpPr txBox="1"/>
          <p:nvPr/>
        </p:nvSpPr>
        <p:spPr>
          <a:xfrm>
            <a:off x="8083684" y="2830667"/>
            <a:ext cx="3900791" cy="646331"/>
          </a:xfrm>
          <a:prstGeom prst="rect">
            <a:avLst/>
          </a:prstGeom>
          <a:noFill/>
        </p:spPr>
        <p:txBody>
          <a:bodyPr wrap="square" rtlCol="0">
            <a:spAutoFit/>
          </a:bodyPr>
          <a:lstStyle/>
          <a:p>
            <a:r>
              <a:rPr lang="en-US" dirty="0">
                <a:solidFill>
                  <a:schemeClr val="accent6">
                    <a:lumMod val="75000"/>
                  </a:schemeClr>
                </a:solidFill>
                <a:latin typeface="Semplicita Pro" panose="02000000000000000000" pitchFamily="50" charset="0"/>
              </a:rPr>
              <a:t>3. Rounded: </a:t>
            </a:r>
            <a:r>
              <a:rPr lang="en-US" dirty="0">
                <a:solidFill>
                  <a:srgbClr val="006BB7"/>
                </a:solidFill>
                <a:latin typeface="Semplicita Pro" panose="02000000000000000000" pitchFamily="50" charset="0"/>
              </a:rPr>
              <a:t>short, fast bursts, great at sharp turns; shallow habitat</a:t>
            </a:r>
          </a:p>
        </p:txBody>
      </p:sp>
      <p:sp>
        <p:nvSpPr>
          <p:cNvPr id="19" name="TextBox 18">
            <a:extLst>
              <a:ext uri="{FF2B5EF4-FFF2-40B4-BE49-F238E27FC236}">
                <a16:creationId xmlns:a16="http://schemas.microsoft.com/office/drawing/2014/main" id="{4FED3AF6-36E2-60AD-B58E-41C49D487FC3}"/>
              </a:ext>
            </a:extLst>
          </p:cNvPr>
          <p:cNvSpPr txBox="1"/>
          <p:nvPr/>
        </p:nvSpPr>
        <p:spPr>
          <a:xfrm>
            <a:off x="8083684" y="3476998"/>
            <a:ext cx="3677055" cy="646331"/>
          </a:xfrm>
          <a:prstGeom prst="rect">
            <a:avLst/>
          </a:prstGeom>
          <a:noFill/>
        </p:spPr>
        <p:txBody>
          <a:bodyPr wrap="square" rtlCol="0">
            <a:spAutoFit/>
          </a:bodyPr>
          <a:lstStyle/>
          <a:p>
            <a:r>
              <a:rPr lang="en-US" dirty="0">
                <a:solidFill>
                  <a:schemeClr val="accent6">
                    <a:lumMod val="75000"/>
                  </a:schemeClr>
                </a:solidFill>
                <a:latin typeface="Semplicita Pro" panose="02000000000000000000" pitchFamily="50" charset="0"/>
              </a:rPr>
              <a:t>4. Heterocercal: </a:t>
            </a:r>
            <a:r>
              <a:rPr lang="en-US" dirty="0">
                <a:solidFill>
                  <a:srgbClr val="006BB7"/>
                </a:solidFill>
                <a:latin typeface="Semplicita Pro" panose="02000000000000000000" pitchFamily="50" charset="0"/>
              </a:rPr>
              <a:t>helps with buoyancy; deep water habitat</a:t>
            </a:r>
          </a:p>
        </p:txBody>
      </p:sp>
      <p:sp>
        <p:nvSpPr>
          <p:cNvPr id="20" name="TextBox 19">
            <a:extLst>
              <a:ext uri="{FF2B5EF4-FFF2-40B4-BE49-F238E27FC236}">
                <a16:creationId xmlns:a16="http://schemas.microsoft.com/office/drawing/2014/main" id="{0FCC9C63-5153-3B5E-9180-5FF2BFDEDF9E}"/>
              </a:ext>
            </a:extLst>
          </p:cNvPr>
          <p:cNvSpPr txBox="1"/>
          <p:nvPr/>
        </p:nvSpPr>
        <p:spPr>
          <a:xfrm>
            <a:off x="8083684" y="4089705"/>
            <a:ext cx="3803516" cy="646331"/>
          </a:xfrm>
          <a:prstGeom prst="rect">
            <a:avLst/>
          </a:prstGeom>
          <a:noFill/>
        </p:spPr>
        <p:txBody>
          <a:bodyPr wrap="square" rtlCol="0">
            <a:spAutoFit/>
          </a:bodyPr>
          <a:lstStyle/>
          <a:p>
            <a:r>
              <a:rPr lang="en-US" dirty="0">
                <a:solidFill>
                  <a:schemeClr val="accent6">
                    <a:lumMod val="75000"/>
                  </a:schemeClr>
                </a:solidFill>
                <a:latin typeface="Semplicita Pro" panose="02000000000000000000" pitchFamily="50" charset="0"/>
              </a:rPr>
              <a:t>5. Lightly forked: </a:t>
            </a:r>
            <a:r>
              <a:rPr lang="en-US" dirty="0">
                <a:solidFill>
                  <a:srgbClr val="006BB7"/>
                </a:solidFill>
                <a:latin typeface="Semplicita Pro" panose="02000000000000000000" pitchFamily="50" charset="0"/>
              </a:rPr>
              <a:t>fast swimming and great at turning; river/lake habitat</a:t>
            </a:r>
          </a:p>
        </p:txBody>
      </p:sp>
      <p:sp>
        <p:nvSpPr>
          <p:cNvPr id="21" name="TextBox 20">
            <a:extLst>
              <a:ext uri="{FF2B5EF4-FFF2-40B4-BE49-F238E27FC236}">
                <a16:creationId xmlns:a16="http://schemas.microsoft.com/office/drawing/2014/main" id="{B348C8F8-4265-653C-F370-6413BE1B153D}"/>
              </a:ext>
            </a:extLst>
          </p:cNvPr>
          <p:cNvSpPr txBox="1"/>
          <p:nvPr/>
        </p:nvSpPr>
        <p:spPr>
          <a:xfrm>
            <a:off x="8081307" y="4702412"/>
            <a:ext cx="3677055" cy="923330"/>
          </a:xfrm>
          <a:prstGeom prst="rect">
            <a:avLst/>
          </a:prstGeom>
          <a:noFill/>
        </p:spPr>
        <p:txBody>
          <a:bodyPr wrap="square" rtlCol="0">
            <a:spAutoFit/>
          </a:bodyPr>
          <a:lstStyle/>
          <a:p>
            <a:r>
              <a:rPr lang="en-US" dirty="0">
                <a:solidFill>
                  <a:schemeClr val="accent6">
                    <a:lumMod val="75000"/>
                  </a:schemeClr>
                </a:solidFill>
                <a:latin typeface="Semplicita Pro" panose="02000000000000000000" pitchFamily="50" charset="0"/>
              </a:rPr>
              <a:t>6. Pointed: </a:t>
            </a:r>
            <a:r>
              <a:rPr lang="en-US" dirty="0">
                <a:solidFill>
                  <a:srgbClr val="006BB7"/>
                </a:solidFill>
                <a:latin typeface="Semplicita Pro" panose="02000000000000000000" pitchFamily="50" charset="0"/>
              </a:rPr>
              <a:t>sudden, exact movements; vegetated/narrow habitat</a:t>
            </a:r>
          </a:p>
        </p:txBody>
      </p:sp>
    </p:spTree>
    <p:extLst>
      <p:ext uri="{BB962C8B-B14F-4D97-AF65-F5344CB8AC3E}">
        <p14:creationId xmlns:p14="http://schemas.microsoft.com/office/powerpoint/2010/main" val="1306666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 30" descr="img30.png"/>
          <p:cNvPicPr>
            <a:picLocks noChangeAspect="1"/>
          </p:cNvPicPr>
          <p:nvPr/>
        </p:nvPicPr>
        <p:blipFill>
          <a:blip r:embed="rId2"/>
          <a:stretch>
            <a:fillRect/>
          </a:stretch>
        </p:blipFill>
        <p:spPr>
          <a:xfrm>
            <a:off x="17745013" y="1230179"/>
            <a:ext cx="0" cy="0"/>
          </a:xfrm>
          <a:prstGeom prst="rect">
            <a:avLst/>
          </a:prstGeom>
        </p:spPr>
      </p:pic>
      <p:sp>
        <p:nvSpPr>
          <p:cNvPr id="10" name="TextBox 9"/>
          <p:cNvSpPr txBox="1"/>
          <p:nvPr/>
        </p:nvSpPr>
        <p:spPr>
          <a:xfrm>
            <a:off x="385562" y="419323"/>
            <a:ext cx="5152596" cy="1314206"/>
          </a:xfrm>
          <a:prstGeom prst="rect">
            <a:avLst/>
          </a:prstGeom>
          <a:noFill/>
        </p:spPr>
        <p:txBody>
          <a:bodyPr wrap="square" lIns="91440" tIns="45720" rIns="91440" bIns="45720" rtlCol="0" anchor="t">
            <a:spAutoFit/>
          </a:bodyPr>
          <a:lstStyle/>
          <a:p>
            <a:pPr>
              <a:lnSpc>
                <a:spcPct val="150000"/>
              </a:lnSpc>
            </a:pPr>
            <a:r>
              <a:rPr lang="en-US" sz="3500" b="1" dirty="0">
                <a:solidFill>
                  <a:srgbClr val="006BB7"/>
                </a:solidFill>
                <a:latin typeface="Semplicita Pro Semibold"/>
              </a:rPr>
              <a:t>Colors and Patterns</a:t>
            </a:r>
          </a:p>
          <a:p>
            <a:pPr>
              <a:lnSpc>
                <a:spcPct val="150000"/>
              </a:lnSpc>
            </a:pPr>
            <a:r>
              <a:rPr lang="en-US" sz="2000" dirty="0">
                <a:solidFill>
                  <a:srgbClr val="006BB7"/>
                </a:solidFill>
                <a:latin typeface="Semplicita Pro Medium"/>
                <a:ea typeface="Motiva Sans Medium" panose="00000600000000000000" pitchFamily="2" charset="0"/>
              </a:rPr>
              <a:t>                                                </a:t>
            </a:r>
            <a:endParaRPr lang="en-US" sz="3200" dirty="0">
              <a:solidFill>
                <a:srgbClr val="006BB7"/>
              </a:solidFill>
              <a:latin typeface="Semplicita Pro Medium" panose="02000000000000000000" pitchFamily="50" charset="0"/>
              <a:ea typeface="Motiva Sans Medium" panose="00000600000000000000" pitchFamily="2" charset="0"/>
            </a:endParaRPr>
          </a:p>
        </p:txBody>
      </p:sp>
      <p:pic>
        <p:nvPicPr>
          <p:cNvPr id="1026" name="Picture 2" descr="markings and body patterns">
            <a:extLst>
              <a:ext uri="{FF2B5EF4-FFF2-40B4-BE49-F238E27FC236}">
                <a16:creationId xmlns:a16="http://schemas.microsoft.com/office/drawing/2014/main" id="{91110786-969F-B248-96DB-5CBFE359376E}"/>
              </a:ext>
            </a:extLst>
          </p:cNvPr>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r="7656"/>
          <a:stretch/>
        </p:blipFill>
        <p:spPr bwMode="auto">
          <a:xfrm>
            <a:off x="4964492" y="182539"/>
            <a:ext cx="6916366" cy="197099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7DD63C6C-7335-391F-B007-589EDE4914A7}"/>
              </a:ext>
            </a:extLst>
          </p:cNvPr>
          <p:cNvSpPr txBox="1"/>
          <p:nvPr/>
        </p:nvSpPr>
        <p:spPr>
          <a:xfrm>
            <a:off x="385562" y="1797650"/>
            <a:ext cx="4942203" cy="923330"/>
          </a:xfrm>
          <a:prstGeom prst="rect">
            <a:avLst/>
          </a:prstGeom>
          <a:noFill/>
        </p:spPr>
        <p:txBody>
          <a:bodyPr wrap="square" rtlCol="0">
            <a:spAutoFit/>
          </a:bodyPr>
          <a:lstStyle/>
          <a:p>
            <a:r>
              <a:rPr lang="en-US" dirty="0">
                <a:solidFill>
                  <a:srgbClr val="006BB7"/>
                </a:solidFill>
                <a:latin typeface="Semplicita Pro" panose="02000000000000000000" pitchFamily="50" charset="0"/>
              </a:rPr>
              <a:t>Fish have a variety of colors and patterns! When are some instances that they can change them?</a:t>
            </a:r>
          </a:p>
        </p:txBody>
      </p:sp>
      <p:sp>
        <p:nvSpPr>
          <p:cNvPr id="5" name="TextBox 4">
            <a:extLst>
              <a:ext uri="{FF2B5EF4-FFF2-40B4-BE49-F238E27FC236}">
                <a16:creationId xmlns:a16="http://schemas.microsoft.com/office/drawing/2014/main" id="{3BEA38A1-82DA-ADFC-C342-EADD8187EF23}"/>
              </a:ext>
            </a:extLst>
          </p:cNvPr>
          <p:cNvSpPr txBox="1"/>
          <p:nvPr/>
        </p:nvSpPr>
        <p:spPr>
          <a:xfrm>
            <a:off x="385563" y="2723966"/>
            <a:ext cx="4942203" cy="646331"/>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accent6">
                    <a:lumMod val="75000"/>
                  </a:schemeClr>
                </a:solidFill>
                <a:latin typeface="Semplicita Pro" panose="02000000000000000000" pitchFamily="50" charset="0"/>
              </a:rPr>
              <a:t>When the seasons change (temperature change)</a:t>
            </a:r>
          </a:p>
        </p:txBody>
      </p:sp>
      <p:sp>
        <p:nvSpPr>
          <p:cNvPr id="6" name="TextBox 5">
            <a:extLst>
              <a:ext uri="{FF2B5EF4-FFF2-40B4-BE49-F238E27FC236}">
                <a16:creationId xmlns:a16="http://schemas.microsoft.com/office/drawing/2014/main" id="{3268F226-035B-102B-70B4-3AD7B8D52B96}"/>
              </a:ext>
            </a:extLst>
          </p:cNvPr>
          <p:cNvSpPr txBox="1"/>
          <p:nvPr/>
        </p:nvSpPr>
        <p:spPr>
          <a:xfrm>
            <a:off x="385563" y="3306946"/>
            <a:ext cx="4942203" cy="369332"/>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accent6">
                    <a:lumMod val="75000"/>
                  </a:schemeClr>
                </a:solidFill>
                <a:latin typeface="Semplicita Pro" panose="02000000000000000000" pitchFamily="50" charset="0"/>
              </a:rPr>
              <a:t>When they are attracting a mate</a:t>
            </a:r>
          </a:p>
        </p:txBody>
      </p:sp>
      <p:sp>
        <p:nvSpPr>
          <p:cNvPr id="7" name="TextBox 6">
            <a:extLst>
              <a:ext uri="{FF2B5EF4-FFF2-40B4-BE49-F238E27FC236}">
                <a16:creationId xmlns:a16="http://schemas.microsoft.com/office/drawing/2014/main" id="{8FDD45AC-9584-1B35-8476-DCEA34ABA76A}"/>
              </a:ext>
            </a:extLst>
          </p:cNvPr>
          <p:cNvSpPr txBox="1"/>
          <p:nvPr/>
        </p:nvSpPr>
        <p:spPr>
          <a:xfrm>
            <a:off x="385562" y="3647296"/>
            <a:ext cx="4942203" cy="646331"/>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accent6">
                    <a:lumMod val="75000"/>
                  </a:schemeClr>
                </a:solidFill>
                <a:latin typeface="Semplicita Pro" panose="02000000000000000000" pitchFamily="50" charset="0"/>
              </a:rPr>
              <a:t>When they are hiding from a predator or prey</a:t>
            </a:r>
          </a:p>
        </p:txBody>
      </p:sp>
      <p:sp>
        <p:nvSpPr>
          <p:cNvPr id="8" name="TextBox 7">
            <a:extLst>
              <a:ext uri="{FF2B5EF4-FFF2-40B4-BE49-F238E27FC236}">
                <a16:creationId xmlns:a16="http://schemas.microsoft.com/office/drawing/2014/main" id="{2247B538-3985-F70D-4C25-EEE66CC1AAC4}"/>
              </a:ext>
            </a:extLst>
          </p:cNvPr>
          <p:cNvSpPr txBox="1"/>
          <p:nvPr/>
        </p:nvSpPr>
        <p:spPr>
          <a:xfrm>
            <a:off x="385562" y="4259258"/>
            <a:ext cx="4942203" cy="369332"/>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accent6">
                    <a:lumMod val="75000"/>
                  </a:schemeClr>
                </a:solidFill>
                <a:latin typeface="Semplicita Pro" panose="02000000000000000000" pitchFamily="50" charset="0"/>
              </a:rPr>
              <a:t>When they’re sick</a:t>
            </a:r>
          </a:p>
        </p:txBody>
      </p:sp>
      <p:sp>
        <p:nvSpPr>
          <p:cNvPr id="9" name="TextBox 8">
            <a:extLst>
              <a:ext uri="{FF2B5EF4-FFF2-40B4-BE49-F238E27FC236}">
                <a16:creationId xmlns:a16="http://schemas.microsoft.com/office/drawing/2014/main" id="{EE512DD5-8760-B250-035C-52F973E67DA7}"/>
              </a:ext>
            </a:extLst>
          </p:cNvPr>
          <p:cNvSpPr txBox="1"/>
          <p:nvPr/>
        </p:nvSpPr>
        <p:spPr>
          <a:xfrm>
            <a:off x="5771072" y="2259315"/>
            <a:ext cx="6176513" cy="1200329"/>
          </a:xfrm>
          <a:prstGeom prst="rect">
            <a:avLst/>
          </a:prstGeom>
          <a:noFill/>
        </p:spPr>
        <p:txBody>
          <a:bodyPr wrap="square" rtlCol="0">
            <a:spAutoFit/>
          </a:bodyPr>
          <a:lstStyle/>
          <a:p>
            <a:pPr algn="ctr"/>
            <a:r>
              <a:rPr lang="en-US" dirty="0">
                <a:solidFill>
                  <a:srgbClr val="006BB7"/>
                </a:solidFill>
                <a:latin typeface="Semplicita Pro" panose="02000000000000000000" pitchFamily="50" charset="0"/>
              </a:rPr>
              <a:t>Above are the names of different patterns seen in fish. Many patterns stay throughout the fish’s whole life, others change, others have more than one, so it is important to document everything you see!</a:t>
            </a:r>
          </a:p>
        </p:txBody>
      </p:sp>
      <p:sp>
        <p:nvSpPr>
          <p:cNvPr id="11" name="TextBox 10">
            <a:extLst>
              <a:ext uri="{FF2B5EF4-FFF2-40B4-BE49-F238E27FC236}">
                <a16:creationId xmlns:a16="http://schemas.microsoft.com/office/drawing/2014/main" id="{23717F39-D378-AAD3-9295-E399D8A4846F}"/>
              </a:ext>
            </a:extLst>
          </p:cNvPr>
          <p:cNvSpPr txBox="1"/>
          <p:nvPr/>
        </p:nvSpPr>
        <p:spPr>
          <a:xfrm>
            <a:off x="385561" y="4628590"/>
            <a:ext cx="4942203" cy="369332"/>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accent6">
                    <a:lumMod val="75000"/>
                  </a:schemeClr>
                </a:solidFill>
                <a:latin typeface="Semplicita Pro" panose="02000000000000000000" pitchFamily="50" charset="0"/>
              </a:rPr>
              <a:t>When they grow from juvenile to adult</a:t>
            </a:r>
          </a:p>
        </p:txBody>
      </p:sp>
      <p:pic>
        <p:nvPicPr>
          <p:cNvPr id="13" name="Picture 12" descr="A fish on a rock&#10;&#10;Description automatically generated">
            <a:extLst>
              <a:ext uri="{FF2B5EF4-FFF2-40B4-BE49-F238E27FC236}">
                <a16:creationId xmlns:a16="http://schemas.microsoft.com/office/drawing/2014/main" id="{B795E5C6-701B-C528-171F-B02AA0B96590}"/>
              </a:ext>
            </a:extLst>
          </p:cNvPr>
          <p:cNvPicPr>
            <a:picLocks noChangeAspect="1"/>
          </p:cNvPicPr>
          <p:nvPr/>
        </p:nvPicPr>
        <p:blipFill>
          <a:blip r:embed="rId4" cstate="print">
            <a:extLst>
              <a:ext uri="{28A0092B-C50C-407E-A947-70E740481C1C}">
                <a14:useLocalDpi xmlns:a14="http://schemas.microsoft.com/office/drawing/2010/main" val="0"/>
              </a:ext>
            </a:extLst>
          </a:blip>
          <a:srcRect l="1754" t="23396" r="18581" b="3773"/>
          <a:stretch/>
        </p:blipFill>
        <p:spPr>
          <a:xfrm>
            <a:off x="5327764" y="3459644"/>
            <a:ext cx="2644163" cy="3223097"/>
          </a:xfrm>
          <a:prstGeom prst="roundRect">
            <a:avLst/>
          </a:prstGeom>
        </p:spPr>
      </p:pic>
      <p:sp>
        <p:nvSpPr>
          <p:cNvPr id="14" name="TextBox 13">
            <a:extLst>
              <a:ext uri="{FF2B5EF4-FFF2-40B4-BE49-F238E27FC236}">
                <a16:creationId xmlns:a16="http://schemas.microsoft.com/office/drawing/2014/main" id="{7AE5CE2E-DFFF-5BEF-E181-E08AC3D763FD}"/>
              </a:ext>
            </a:extLst>
          </p:cNvPr>
          <p:cNvSpPr txBox="1"/>
          <p:nvPr/>
        </p:nvSpPr>
        <p:spPr>
          <a:xfrm>
            <a:off x="7971928" y="4290036"/>
            <a:ext cx="4220072" cy="338554"/>
          </a:xfrm>
          <a:prstGeom prst="rect">
            <a:avLst/>
          </a:prstGeom>
          <a:noFill/>
        </p:spPr>
        <p:txBody>
          <a:bodyPr wrap="square" rtlCol="0">
            <a:spAutoFit/>
          </a:bodyPr>
          <a:lstStyle/>
          <a:p>
            <a:pPr algn="ctr"/>
            <a:r>
              <a:rPr lang="en-US" sz="1600" b="1" dirty="0">
                <a:solidFill>
                  <a:srgbClr val="006BB7"/>
                </a:solidFill>
                <a:latin typeface="Semplicita Pro" panose="02000000000000000000" pitchFamily="50" charset="0"/>
              </a:rPr>
              <a:t>What type of pattern does this fish have?</a:t>
            </a:r>
          </a:p>
        </p:txBody>
      </p:sp>
      <p:sp>
        <p:nvSpPr>
          <p:cNvPr id="15" name="TextBox 14">
            <a:extLst>
              <a:ext uri="{FF2B5EF4-FFF2-40B4-BE49-F238E27FC236}">
                <a16:creationId xmlns:a16="http://schemas.microsoft.com/office/drawing/2014/main" id="{0C1E2590-2CD3-7866-144E-33923001D118}"/>
              </a:ext>
            </a:extLst>
          </p:cNvPr>
          <p:cNvSpPr txBox="1"/>
          <p:nvPr/>
        </p:nvSpPr>
        <p:spPr>
          <a:xfrm>
            <a:off x="8133956" y="4659368"/>
            <a:ext cx="3896015" cy="338554"/>
          </a:xfrm>
          <a:prstGeom prst="rect">
            <a:avLst/>
          </a:prstGeom>
          <a:noFill/>
        </p:spPr>
        <p:txBody>
          <a:bodyPr wrap="square" rtlCol="0">
            <a:spAutoFit/>
          </a:bodyPr>
          <a:lstStyle/>
          <a:p>
            <a:pPr algn="ctr"/>
            <a:r>
              <a:rPr lang="en-US" sz="1600" dirty="0">
                <a:solidFill>
                  <a:schemeClr val="accent6">
                    <a:lumMod val="75000"/>
                  </a:schemeClr>
                </a:solidFill>
                <a:latin typeface="Semplicita Pro" panose="02000000000000000000" pitchFamily="50" charset="0"/>
              </a:rPr>
              <a:t>Banded! It’s called the Banded Darter!</a:t>
            </a:r>
          </a:p>
        </p:txBody>
      </p:sp>
    </p:spTree>
    <p:extLst>
      <p:ext uri="{BB962C8B-B14F-4D97-AF65-F5344CB8AC3E}">
        <p14:creationId xmlns:p14="http://schemas.microsoft.com/office/powerpoint/2010/main" val="2096129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1" grpId="0"/>
      <p:bldP spid="14"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 33" descr="img33.png"/>
          <p:cNvPicPr>
            <a:picLocks noChangeAspect="1"/>
          </p:cNvPicPr>
          <p:nvPr/>
        </p:nvPicPr>
        <p:blipFill>
          <a:blip r:embed="rId2"/>
          <a:stretch>
            <a:fillRect/>
          </a:stretch>
        </p:blipFill>
        <p:spPr>
          <a:xfrm>
            <a:off x="17745013" y="1230179"/>
            <a:ext cx="0" cy="0"/>
          </a:xfrm>
          <a:prstGeom prst="rect">
            <a:avLst/>
          </a:prstGeom>
        </p:spPr>
      </p:pic>
      <p:sp>
        <p:nvSpPr>
          <p:cNvPr id="2" name="Title 1">
            <a:extLst>
              <a:ext uri="{FF2B5EF4-FFF2-40B4-BE49-F238E27FC236}">
                <a16:creationId xmlns:a16="http://schemas.microsoft.com/office/drawing/2014/main" id="{36D87098-2CD8-1F68-B50E-6CD5F84AC212}"/>
              </a:ext>
            </a:extLst>
          </p:cNvPr>
          <p:cNvSpPr>
            <a:spLocks noGrp="1"/>
          </p:cNvSpPr>
          <p:nvPr>
            <p:ph type="title"/>
          </p:nvPr>
        </p:nvSpPr>
        <p:spPr>
          <a:xfrm>
            <a:off x="836551" y="0"/>
            <a:ext cx="10515600" cy="1325563"/>
          </a:xfrm>
        </p:spPr>
        <p:txBody>
          <a:bodyPr/>
          <a:lstStyle/>
          <a:p>
            <a:pPr algn="ctr"/>
            <a:r>
              <a:rPr lang="en-US" sz="3600" dirty="0">
                <a:solidFill>
                  <a:srgbClr val="006BB7"/>
                </a:solidFill>
                <a:latin typeface="Semplicita Pro Semibold"/>
                <a:cs typeface="Calibri Light"/>
              </a:rPr>
              <a:t>Let's go see </a:t>
            </a:r>
            <a:r>
              <a:rPr lang="en-US" sz="3600" b="1" dirty="0">
                <a:solidFill>
                  <a:schemeClr val="accent6">
                    <a:lumMod val="75000"/>
                  </a:schemeClr>
                </a:solidFill>
                <a:latin typeface="Semplicita Pro Semibold"/>
                <a:cs typeface="Calibri Light"/>
              </a:rPr>
              <a:t>adaptations</a:t>
            </a:r>
            <a:r>
              <a:rPr lang="en-US" sz="3600" dirty="0">
                <a:solidFill>
                  <a:srgbClr val="006BB7"/>
                </a:solidFill>
                <a:latin typeface="Semplicita Pro Semibold"/>
                <a:cs typeface="Calibri Light"/>
              </a:rPr>
              <a:t> at The Tennessee Aquarium!</a:t>
            </a:r>
            <a:r>
              <a:rPr lang="en-US" dirty="0">
                <a:latin typeface="Semplicita Pro Semibold"/>
                <a:cs typeface="Calibri Light"/>
              </a:rPr>
              <a:t> </a:t>
            </a:r>
          </a:p>
        </p:txBody>
      </p:sp>
      <p:pic>
        <p:nvPicPr>
          <p:cNvPr id="6" name="Picture 5" descr="A school of fish swimming in a tank&#10;&#10;Description automatically generated">
            <a:extLst>
              <a:ext uri="{FF2B5EF4-FFF2-40B4-BE49-F238E27FC236}">
                <a16:creationId xmlns:a16="http://schemas.microsoft.com/office/drawing/2014/main" id="{8468F406-11E4-78E2-DF32-6E11D4725FFC}"/>
              </a:ext>
            </a:extLst>
          </p:cNvPr>
          <p:cNvPicPr>
            <a:picLocks noChangeAspect="1"/>
          </p:cNvPicPr>
          <p:nvPr/>
        </p:nvPicPr>
        <p:blipFill>
          <a:blip r:embed="rId3"/>
          <a:stretch>
            <a:fillRect/>
          </a:stretch>
        </p:blipFill>
        <p:spPr>
          <a:xfrm>
            <a:off x="398658" y="3936760"/>
            <a:ext cx="4090169" cy="2699407"/>
          </a:xfrm>
          <a:prstGeom prst="roundRect">
            <a:avLst/>
          </a:prstGeom>
        </p:spPr>
      </p:pic>
      <p:pic>
        <p:nvPicPr>
          <p:cNvPr id="8" name="Picture 7" descr="A river flowing through a forest&#10;&#10;Description automatically generated">
            <a:extLst>
              <a:ext uri="{FF2B5EF4-FFF2-40B4-BE49-F238E27FC236}">
                <a16:creationId xmlns:a16="http://schemas.microsoft.com/office/drawing/2014/main" id="{997DB6E3-0126-5C16-5126-4202AC072BD7}"/>
              </a:ext>
            </a:extLst>
          </p:cNvPr>
          <p:cNvPicPr>
            <a:picLocks noChangeAspect="1"/>
          </p:cNvPicPr>
          <p:nvPr/>
        </p:nvPicPr>
        <p:blipFill>
          <a:blip r:embed="rId4"/>
          <a:stretch>
            <a:fillRect/>
          </a:stretch>
        </p:blipFill>
        <p:spPr>
          <a:xfrm>
            <a:off x="398851" y="1233679"/>
            <a:ext cx="3748268" cy="2701091"/>
          </a:xfrm>
          <a:prstGeom prst="roundRect">
            <a:avLst/>
          </a:prstGeom>
        </p:spPr>
      </p:pic>
      <p:pic>
        <p:nvPicPr>
          <p:cNvPr id="9" name="Picture 8" descr="A person and a child looking at fish in a tank&#10;&#10;Description automatically generated">
            <a:extLst>
              <a:ext uri="{FF2B5EF4-FFF2-40B4-BE49-F238E27FC236}">
                <a16:creationId xmlns:a16="http://schemas.microsoft.com/office/drawing/2014/main" id="{9EA0C749-05F0-6F55-3F75-2D83596C16DA}"/>
              </a:ext>
            </a:extLst>
          </p:cNvPr>
          <p:cNvPicPr>
            <a:picLocks/>
          </p:cNvPicPr>
          <p:nvPr/>
        </p:nvPicPr>
        <p:blipFill rotWithShape="1">
          <a:blip r:embed="rId5"/>
          <a:srcRect r="1031" b="11558"/>
          <a:stretch/>
        </p:blipFill>
        <p:spPr>
          <a:xfrm>
            <a:off x="7973778" y="1234511"/>
            <a:ext cx="3747064" cy="2704816"/>
          </a:xfrm>
          <a:prstGeom prst="roundRect">
            <a:avLst/>
          </a:prstGeom>
        </p:spPr>
      </p:pic>
      <p:pic>
        <p:nvPicPr>
          <p:cNvPr id="10" name="Picture 9" descr="A waterfall in a forest&#10;&#10;Description automatically generated">
            <a:extLst>
              <a:ext uri="{FF2B5EF4-FFF2-40B4-BE49-F238E27FC236}">
                <a16:creationId xmlns:a16="http://schemas.microsoft.com/office/drawing/2014/main" id="{486AD95C-38C1-7F56-DBAA-379927A520AC}"/>
              </a:ext>
            </a:extLst>
          </p:cNvPr>
          <p:cNvPicPr>
            <a:picLocks/>
          </p:cNvPicPr>
          <p:nvPr/>
        </p:nvPicPr>
        <p:blipFill>
          <a:blip r:embed="rId6"/>
          <a:stretch>
            <a:fillRect/>
          </a:stretch>
        </p:blipFill>
        <p:spPr>
          <a:xfrm>
            <a:off x="7984996" y="3938128"/>
            <a:ext cx="3745348" cy="2697559"/>
          </a:xfrm>
          <a:prstGeom prst="roundRect">
            <a:avLst/>
          </a:prstGeom>
        </p:spPr>
      </p:pic>
      <p:pic>
        <p:nvPicPr>
          <p:cNvPr id="7" name="Picture 6" descr="A bridge over a river with buildings and trees&#10;&#10;Description automatically generated">
            <a:extLst>
              <a:ext uri="{FF2B5EF4-FFF2-40B4-BE49-F238E27FC236}">
                <a16:creationId xmlns:a16="http://schemas.microsoft.com/office/drawing/2014/main" id="{12228182-CA8E-3B48-386A-BABF9AFE9EFA}"/>
              </a:ext>
            </a:extLst>
          </p:cNvPr>
          <p:cNvPicPr>
            <a:picLocks noChangeAspect="1"/>
          </p:cNvPicPr>
          <p:nvPr/>
        </p:nvPicPr>
        <p:blipFill>
          <a:blip r:embed="rId7"/>
          <a:stretch>
            <a:fillRect/>
          </a:stretch>
        </p:blipFill>
        <p:spPr>
          <a:xfrm>
            <a:off x="3838991" y="1983893"/>
            <a:ext cx="4510720" cy="3313440"/>
          </a:xfrm>
          <a:prstGeom prst="roundRect">
            <a:avLst/>
          </a:prstGeom>
        </p:spPr>
      </p:pic>
      <p:sp>
        <p:nvSpPr>
          <p:cNvPr id="3" name="TextBox 2">
            <a:extLst>
              <a:ext uri="{FF2B5EF4-FFF2-40B4-BE49-F238E27FC236}">
                <a16:creationId xmlns:a16="http://schemas.microsoft.com/office/drawing/2014/main" id="{3A36C7B8-A9AB-7EA0-9FA6-E3D6DA332E40}"/>
              </a:ext>
            </a:extLst>
          </p:cNvPr>
          <p:cNvSpPr txBox="1"/>
          <p:nvPr/>
        </p:nvSpPr>
        <p:spPr>
          <a:xfrm>
            <a:off x="4748463" y="6243272"/>
            <a:ext cx="2954712" cy="784830"/>
          </a:xfrm>
          <a:prstGeom prst="rect">
            <a:avLst/>
          </a:prstGeom>
          <a:noFill/>
        </p:spPr>
        <p:txBody>
          <a:bodyPr wrap="square" rtlCol="0">
            <a:spAutoFit/>
          </a:bodyPr>
          <a:lstStyle/>
          <a:p>
            <a:pPr algn="ctr"/>
            <a:r>
              <a:rPr lang="en-US" sz="900" dirty="0">
                <a:effectLst/>
                <a:latin typeface="Semplicita Pro" panose="02000000000000000000" pitchFamily="50" charset="0"/>
                <a:ea typeface="Calibri" panose="020F0502020204030204" pitchFamily="34" charset="0"/>
                <a:cs typeface="Times New Roman" panose="02020603050405020304" pitchFamily="18" charset="0"/>
              </a:rPr>
              <a:t>This project was made possible in part by the Institute of Museum and Library Services MA-245750-MOS-20. www.imls.gov</a:t>
            </a:r>
            <a:endParaRPr lang="es-US" sz="900" dirty="0">
              <a:effectLst/>
              <a:latin typeface="Calibri" panose="020F0502020204030204" pitchFamily="34" charset="0"/>
              <a:ea typeface="Calibri" panose="020F0502020204030204" pitchFamily="34" charset="0"/>
              <a:cs typeface="Times New Roman" panose="02020603050405020304" pitchFamily="18" charset="0"/>
            </a:endParaRPr>
          </a:p>
          <a:p>
            <a:endParaRPr lang="es-US" dirty="0"/>
          </a:p>
        </p:txBody>
      </p:sp>
    </p:spTree>
    <p:extLst>
      <p:ext uri="{BB962C8B-B14F-4D97-AF65-F5344CB8AC3E}">
        <p14:creationId xmlns:p14="http://schemas.microsoft.com/office/powerpoint/2010/main" val="225483435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4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3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8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7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9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5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C71D597CD934742BF84A18F85FC4C2A" ma:contentTypeVersion="4" ma:contentTypeDescription="Create a new document." ma:contentTypeScope="" ma:versionID="b03a3e399e6a068ff830a9cc395282cb">
  <xsd:schema xmlns:xsd="http://www.w3.org/2001/XMLSchema" xmlns:xs="http://www.w3.org/2001/XMLSchema" xmlns:p="http://schemas.microsoft.com/office/2006/metadata/properties" xmlns:ns2="0c4f7029-9054-4209-91a2-063e86a41ee8" targetNamespace="http://schemas.microsoft.com/office/2006/metadata/properties" ma:root="true" ma:fieldsID="a9f40f80d15e8bbd0f814623bf8dcc71" ns2:_="">
    <xsd:import namespace="0c4f7029-9054-4209-91a2-063e86a41ee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4f7029-9054-4209-91a2-063e86a41ee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9B60328-D43C-4541-AC77-4E139A26A8D4}">
  <ds:schemaRefs>
    <ds:schemaRef ds:uri="http://schemas.microsoft.com/sharepoint/v3/contenttype/forms"/>
  </ds:schemaRefs>
</ds:datastoreItem>
</file>

<file path=customXml/itemProps2.xml><?xml version="1.0" encoding="utf-8"?>
<ds:datastoreItem xmlns:ds="http://schemas.openxmlformats.org/officeDocument/2006/customXml" ds:itemID="{E8E2B58B-BBB3-4EBF-9E1E-388B0E87E9E2}">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98EAF015-AC9E-4466-9A9F-1F1A3DC44B2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4f7029-9054-4209-91a2-063e86a41ee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485</TotalTime>
  <Words>411</Words>
  <Application>Microsoft Office PowerPoint</Application>
  <PresentationFormat>Widescreen</PresentationFormat>
  <Paragraphs>40</Paragraphs>
  <Slides>9</Slides>
  <Notes>0</Notes>
  <HiddenSlides>0</HiddenSlides>
  <MMClips>0</MMClips>
  <ScaleCrop>false</ScaleCrop>
  <HeadingPairs>
    <vt:vector size="6" baseType="variant">
      <vt:variant>
        <vt:lpstr>Fonts Used</vt:lpstr>
      </vt:variant>
      <vt:variant>
        <vt:i4>7</vt:i4>
      </vt:variant>
      <vt:variant>
        <vt:lpstr>Theme</vt:lpstr>
      </vt:variant>
      <vt:variant>
        <vt:i4>11</vt:i4>
      </vt:variant>
      <vt:variant>
        <vt:lpstr>Slide Titles</vt:lpstr>
      </vt:variant>
      <vt:variant>
        <vt:i4>9</vt:i4>
      </vt:variant>
    </vt:vector>
  </HeadingPairs>
  <TitlesOfParts>
    <vt:vector size="27" baseType="lpstr">
      <vt:lpstr>Arial</vt:lpstr>
      <vt:lpstr>Calibri</vt:lpstr>
      <vt:lpstr>Calibri Light</vt:lpstr>
      <vt:lpstr>Semplicita Pro</vt:lpstr>
      <vt:lpstr>Semplicita Pro Med</vt:lpstr>
      <vt:lpstr>Semplicita Pro Medium</vt:lpstr>
      <vt:lpstr>Semplicita Pro Semibold</vt:lpstr>
      <vt:lpstr>Office Theme</vt:lpstr>
      <vt:lpstr>Custom Design</vt:lpstr>
      <vt:lpstr>1_Custom Design</vt:lpstr>
      <vt:lpstr>2_Custom Design</vt:lpstr>
      <vt:lpstr>8_Custom Design</vt:lpstr>
      <vt:lpstr>7_Custom Design</vt:lpstr>
      <vt:lpstr>6_Custom Design</vt:lpstr>
      <vt:lpstr>9_Custom Design</vt:lpstr>
      <vt:lpstr>5_Custom Design</vt:lpstr>
      <vt:lpstr>4_Custom Design</vt:lpstr>
      <vt:lpstr>3_Custom Design</vt:lpstr>
      <vt:lpstr>PowerPoint Presentation</vt:lpstr>
      <vt:lpstr>PowerPoint Presentation</vt:lpstr>
      <vt:lpstr>PowerPoint Presentation</vt:lpstr>
      <vt:lpstr>PowerPoint Presentation</vt:lpstr>
      <vt:lpstr>Fish Mouths</vt:lpstr>
      <vt:lpstr>PowerPoint Presentation</vt:lpstr>
      <vt:lpstr>Different types of caudal fins</vt:lpstr>
      <vt:lpstr>PowerPoint Presentation</vt:lpstr>
      <vt:lpstr>Let's go see adaptations at The Tennessee Aquarium!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Swartz</dc:creator>
  <cp:lastModifiedBy>Stephanie Soto</cp:lastModifiedBy>
  <cp:revision>1083</cp:revision>
  <dcterms:created xsi:type="dcterms:W3CDTF">2023-07-14T13:12:28Z</dcterms:created>
  <dcterms:modified xsi:type="dcterms:W3CDTF">2024-12-16T15:26:08Z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0x010100CC71D597CD934742BF84A18F85FC4C2A</vt:lpwstr>
  </property>
  <property fmtid="{D5CDD505-2E9C-101B-9397-08002B2CF9AE}" pid="3" name="Order">
    <vt:r8>4100</vt:r8>
  </property>
  <property fmtid="{D5CDD505-2E9C-101B-9397-08002B2CF9AE}" pid="4" name="_ExtendedDescription">
    <vt:lpwstr/>
  </property>
  <property fmtid="{D5CDD505-2E9C-101B-9397-08002B2CF9AE}" pid="5" name="TriggerFlowInfo">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ies>
</file>